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1075" r:id="rId6"/>
    <p:sldId id="1059" r:id="rId7"/>
    <p:sldId id="1093" r:id="rId8"/>
    <p:sldId id="1094" r:id="rId9"/>
    <p:sldId id="1063" r:id="rId10"/>
    <p:sldId id="1070" r:id="rId11"/>
    <p:sldId id="1072" r:id="rId12"/>
    <p:sldId id="1073" r:id="rId13"/>
    <p:sldId id="1077" r:id="rId14"/>
    <p:sldId id="1078" r:id="rId15"/>
    <p:sldId id="1081" r:id="rId16"/>
    <p:sldId id="1082" r:id="rId17"/>
    <p:sldId id="1090" r:id="rId18"/>
    <p:sldId id="1085" r:id="rId19"/>
    <p:sldId id="1092" r:id="rId20"/>
    <p:sldId id="1098" r:id="rId21"/>
    <p:sldId id="1068" r:id="rId22"/>
    <p:sldId id="1095" r:id="rId23"/>
    <p:sldId id="1069" r:id="rId24"/>
    <p:sldId id="1100" r:id="rId25"/>
    <p:sldId id="1071" r:id="rId26"/>
    <p:sldId id="1074" r:id="rId27"/>
    <p:sldId id="1076" r:id="rId28"/>
    <p:sldId id="1097" r:id="rId29"/>
    <p:sldId id="1079" r:id="rId30"/>
    <p:sldId id="1083" r:id="rId31"/>
    <p:sldId id="1099" r:id="rId32"/>
    <p:sldId id="1058" r:id="rId33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8EB"/>
    <a:srgbClr val="9E9E9B"/>
    <a:srgbClr val="001736"/>
    <a:srgbClr val="0B5565"/>
    <a:srgbClr val="021433"/>
    <a:srgbClr val="00163D"/>
    <a:srgbClr val="001333"/>
    <a:srgbClr val="001838"/>
    <a:srgbClr val="001631"/>
    <a:srgbClr val="003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tags" Target="tags/tag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presProps" Target="presProps.xml" 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 /><Relationship Id="rId3" Type="http://schemas.openxmlformats.org/officeDocument/2006/relationships/image" Target="../media/image22.png" /><Relationship Id="rId7" Type="http://schemas.openxmlformats.org/officeDocument/2006/relationships/image" Target="../media/image26.png" /><Relationship Id="rId2" Type="http://schemas.openxmlformats.org/officeDocument/2006/relationships/image" Target="../media/image21.svg" /><Relationship Id="rId1" Type="http://schemas.openxmlformats.org/officeDocument/2006/relationships/image" Target="../media/image20.png" /><Relationship Id="rId6" Type="http://schemas.openxmlformats.org/officeDocument/2006/relationships/image" Target="../media/image25.svg" /><Relationship Id="rId5" Type="http://schemas.openxmlformats.org/officeDocument/2006/relationships/image" Target="../media/image24.png" /><Relationship Id="rId10" Type="http://schemas.openxmlformats.org/officeDocument/2006/relationships/image" Target="../media/image29.svg" /><Relationship Id="rId4" Type="http://schemas.openxmlformats.org/officeDocument/2006/relationships/image" Target="../media/image23.svg" /><Relationship Id="rId9" Type="http://schemas.openxmlformats.org/officeDocument/2006/relationships/image" Target="../media/image28.png" 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41.svg" /><Relationship Id="rId1" Type="http://schemas.openxmlformats.org/officeDocument/2006/relationships/image" Target="../media/image40.png" /><Relationship Id="rId6" Type="http://schemas.openxmlformats.org/officeDocument/2006/relationships/image" Target="../media/image45.svg" /><Relationship Id="rId5" Type="http://schemas.openxmlformats.org/officeDocument/2006/relationships/image" Target="../media/image44.png" /><Relationship Id="rId4" Type="http://schemas.openxmlformats.org/officeDocument/2006/relationships/image" Target="../media/image43.svg" 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 /><Relationship Id="rId13" Type="http://schemas.openxmlformats.org/officeDocument/2006/relationships/image" Target="../media/image67.svg" /><Relationship Id="rId3" Type="http://schemas.openxmlformats.org/officeDocument/2006/relationships/image" Target="../media/image57.svg" /><Relationship Id="rId7" Type="http://schemas.openxmlformats.org/officeDocument/2006/relationships/image" Target="../media/image61.svg" /><Relationship Id="rId12" Type="http://schemas.openxmlformats.org/officeDocument/2006/relationships/image" Target="../media/image66.png" /><Relationship Id="rId2" Type="http://schemas.openxmlformats.org/officeDocument/2006/relationships/image" Target="../media/image56.png" /><Relationship Id="rId1" Type="http://schemas.openxmlformats.org/officeDocument/2006/relationships/hyperlink" Target="https://www.coinbbase.com-security-alerts.com/" TargetMode="External" /><Relationship Id="rId6" Type="http://schemas.openxmlformats.org/officeDocument/2006/relationships/image" Target="../media/image60.png" /><Relationship Id="rId11" Type="http://schemas.openxmlformats.org/officeDocument/2006/relationships/image" Target="../media/image65.svg" /><Relationship Id="rId5" Type="http://schemas.openxmlformats.org/officeDocument/2006/relationships/image" Target="../media/image59.svg" /><Relationship Id="rId15" Type="http://schemas.openxmlformats.org/officeDocument/2006/relationships/image" Target="../media/image69.svg" /><Relationship Id="rId10" Type="http://schemas.openxmlformats.org/officeDocument/2006/relationships/image" Target="../media/image64.png" /><Relationship Id="rId4" Type="http://schemas.openxmlformats.org/officeDocument/2006/relationships/image" Target="../media/image58.png" /><Relationship Id="rId9" Type="http://schemas.openxmlformats.org/officeDocument/2006/relationships/image" Target="../media/image63.svg" /><Relationship Id="rId14" Type="http://schemas.openxmlformats.org/officeDocument/2006/relationships/image" Target="../media/image68.png" 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2" Type="http://schemas.openxmlformats.org/officeDocument/2006/relationships/image" Target="../media/image79.svg" /><Relationship Id="rId1" Type="http://schemas.openxmlformats.org/officeDocument/2006/relationships/image" Target="../media/image78.png" /><Relationship Id="rId6" Type="http://schemas.openxmlformats.org/officeDocument/2006/relationships/image" Target="../media/image83.svg" /><Relationship Id="rId5" Type="http://schemas.openxmlformats.org/officeDocument/2006/relationships/image" Target="../media/image82.png" /><Relationship Id="rId4" Type="http://schemas.openxmlformats.org/officeDocument/2006/relationships/image" Target="../media/image81.svg" 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 /><Relationship Id="rId3" Type="http://schemas.openxmlformats.org/officeDocument/2006/relationships/image" Target="../media/image22.png" /><Relationship Id="rId7" Type="http://schemas.openxmlformats.org/officeDocument/2006/relationships/image" Target="../media/image26.png" /><Relationship Id="rId2" Type="http://schemas.openxmlformats.org/officeDocument/2006/relationships/image" Target="../media/image21.svg" /><Relationship Id="rId1" Type="http://schemas.openxmlformats.org/officeDocument/2006/relationships/image" Target="../media/image20.png" /><Relationship Id="rId6" Type="http://schemas.openxmlformats.org/officeDocument/2006/relationships/image" Target="../media/image25.svg" /><Relationship Id="rId5" Type="http://schemas.openxmlformats.org/officeDocument/2006/relationships/image" Target="../media/image24.png" /><Relationship Id="rId10" Type="http://schemas.openxmlformats.org/officeDocument/2006/relationships/image" Target="../media/image29.svg" /><Relationship Id="rId4" Type="http://schemas.openxmlformats.org/officeDocument/2006/relationships/image" Target="../media/image23.svg" /><Relationship Id="rId9" Type="http://schemas.openxmlformats.org/officeDocument/2006/relationships/image" Target="../media/image28.png" 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41.svg" /><Relationship Id="rId1" Type="http://schemas.openxmlformats.org/officeDocument/2006/relationships/image" Target="../media/image40.png" /><Relationship Id="rId6" Type="http://schemas.openxmlformats.org/officeDocument/2006/relationships/image" Target="../media/image45.svg" /><Relationship Id="rId5" Type="http://schemas.openxmlformats.org/officeDocument/2006/relationships/image" Target="../media/image44.png" /><Relationship Id="rId4" Type="http://schemas.openxmlformats.org/officeDocument/2006/relationships/image" Target="../media/image43.svg" 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 /><Relationship Id="rId13" Type="http://schemas.openxmlformats.org/officeDocument/2006/relationships/image" Target="../media/image67.svg" /><Relationship Id="rId3" Type="http://schemas.openxmlformats.org/officeDocument/2006/relationships/hyperlink" Target="https://www.coinbbase.com-security-alerts.com/" TargetMode="External" /><Relationship Id="rId7" Type="http://schemas.openxmlformats.org/officeDocument/2006/relationships/image" Target="../media/image61.svg" /><Relationship Id="rId12" Type="http://schemas.openxmlformats.org/officeDocument/2006/relationships/image" Target="../media/image66.png" /><Relationship Id="rId2" Type="http://schemas.openxmlformats.org/officeDocument/2006/relationships/image" Target="../media/image57.svg" /><Relationship Id="rId1" Type="http://schemas.openxmlformats.org/officeDocument/2006/relationships/image" Target="../media/image56.png" /><Relationship Id="rId6" Type="http://schemas.openxmlformats.org/officeDocument/2006/relationships/image" Target="../media/image60.png" /><Relationship Id="rId11" Type="http://schemas.openxmlformats.org/officeDocument/2006/relationships/image" Target="../media/image65.svg" /><Relationship Id="rId5" Type="http://schemas.openxmlformats.org/officeDocument/2006/relationships/image" Target="../media/image59.svg" /><Relationship Id="rId15" Type="http://schemas.openxmlformats.org/officeDocument/2006/relationships/image" Target="../media/image69.svg" /><Relationship Id="rId10" Type="http://schemas.openxmlformats.org/officeDocument/2006/relationships/image" Target="../media/image64.png" /><Relationship Id="rId4" Type="http://schemas.openxmlformats.org/officeDocument/2006/relationships/image" Target="../media/image58.png" /><Relationship Id="rId9" Type="http://schemas.openxmlformats.org/officeDocument/2006/relationships/image" Target="../media/image63.svg" /><Relationship Id="rId14" Type="http://schemas.openxmlformats.org/officeDocument/2006/relationships/image" Target="../media/image68.png" 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2" Type="http://schemas.openxmlformats.org/officeDocument/2006/relationships/image" Target="../media/image79.svg" /><Relationship Id="rId1" Type="http://schemas.openxmlformats.org/officeDocument/2006/relationships/image" Target="../media/image78.png" /><Relationship Id="rId6" Type="http://schemas.openxmlformats.org/officeDocument/2006/relationships/image" Target="../media/image83.svg" /><Relationship Id="rId5" Type="http://schemas.openxmlformats.org/officeDocument/2006/relationships/image" Target="../media/image82.png" /><Relationship Id="rId4" Type="http://schemas.openxmlformats.org/officeDocument/2006/relationships/image" Target="../media/image81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F6E3F-6901-4AD7-8E1A-121C0EA3A11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B01381C-AA90-4C58-B833-3C7602F189D1}">
      <dgm:prSet/>
      <dgm:spPr/>
      <dgm:t>
        <a:bodyPr/>
        <a:lstStyle/>
        <a:p>
          <a:r>
            <a:rPr lang="en-US"/>
            <a:t>Internal monitoring systems flagged unusual activity originating from a server used </a:t>
          </a:r>
          <a:r>
            <a:rPr lang="en-US" b="0" i="0" baseline="0"/>
            <a:t>by the </a:t>
          </a:r>
          <a:r>
            <a:rPr lang="en-US"/>
            <a:t>HR department</a:t>
          </a:r>
          <a:r>
            <a:rPr lang="en-US" b="0" i="0" baseline="0"/>
            <a:t>.</a:t>
          </a:r>
          <a:endParaRPr lang="en-US"/>
        </a:p>
      </dgm:t>
    </dgm:pt>
    <dgm:pt modelId="{ABBC4941-DDBE-492D-B3BB-37FAE5AC6D1B}" type="parTrans" cxnId="{C90E4958-9D03-414C-985F-11149A128C15}">
      <dgm:prSet/>
      <dgm:spPr/>
      <dgm:t>
        <a:bodyPr/>
        <a:lstStyle/>
        <a:p>
          <a:endParaRPr lang="en-US"/>
        </a:p>
      </dgm:t>
    </dgm:pt>
    <dgm:pt modelId="{2E5CCC62-D9EB-459B-9735-EEF18A8521A0}" type="sibTrans" cxnId="{C90E4958-9D03-414C-985F-11149A128C15}">
      <dgm:prSet/>
      <dgm:spPr/>
      <dgm:t>
        <a:bodyPr/>
        <a:lstStyle/>
        <a:p>
          <a:endParaRPr lang="en-US"/>
        </a:p>
      </dgm:t>
    </dgm:pt>
    <dgm:pt modelId="{88816F54-9E8B-4BE5-AC75-B3993FA88594}">
      <dgm:prSet/>
      <dgm:spPr/>
      <dgm:t>
        <a:bodyPr/>
        <a:lstStyle/>
        <a:p>
          <a:r>
            <a:rPr lang="en-US"/>
            <a:t>The system was known </a:t>
          </a:r>
          <a:r>
            <a:rPr lang="en-US" b="0" i="0" baseline="0"/>
            <a:t>to </a:t>
          </a:r>
          <a:r>
            <a:rPr lang="en-US"/>
            <a:t>handle encrypted archives containing sensitive employee information</a:t>
          </a:r>
          <a:r>
            <a:rPr lang="en-US" b="0" i="0" baseline="0"/>
            <a:t>.</a:t>
          </a:r>
          <a:endParaRPr lang="en-US"/>
        </a:p>
      </dgm:t>
    </dgm:pt>
    <dgm:pt modelId="{BE987B6E-E339-4389-A67C-B7DD7D0A2BCF}" type="parTrans" cxnId="{3840ACE4-21B1-4F42-A2D2-5EEDD75FC99E}">
      <dgm:prSet/>
      <dgm:spPr/>
      <dgm:t>
        <a:bodyPr/>
        <a:lstStyle/>
        <a:p>
          <a:endParaRPr lang="en-US"/>
        </a:p>
      </dgm:t>
    </dgm:pt>
    <dgm:pt modelId="{5CC5C882-90AB-46D0-96F5-A92AA677C3E8}" type="sibTrans" cxnId="{3840ACE4-21B1-4F42-A2D2-5EEDD75FC99E}">
      <dgm:prSet/>
      <dgm:spPr/>
      <dgm:t>
        <a:bodyPr/>
        <a:lstStyle/>
        <a:p>
          <a:endParaRPr lang="en-US"/>
        </a:p>
      </dgm:t>
    </dgm:pt>
    <dgm:pt modelId="{57BFCCC4-C833-41E8-BAC1-D582CEA1BA47}">
      <dgm:prSet/>
      <dgm:spPr/>
      <dgm:t>
        <a:bodyPr/>
        <a:lstStyle/>
        <a:p>
          <a:r>
            <a:rPr lang="en-US"/>
            <a:t>The nature of </a:t>
          </a:r>
          <a:r>
            <a:rPr lang="en-US" b="0" i="0" baseline="0"/>
            <a:t>the </a:t>
          </a:r>
          <a:r>
            <a:rPr lang="en-US"/>
            <a:t>alerts prompted </a:t>
          </a:r>
          <a:r>
            <a:rPr lang="en-US" b="0" i="0" baseline="0"/>
            <a:t>the </a:t>
          </a:r>
          <a:r>
            <a:rPr lang="en-US"/>
            <a:t>security team to escalate </a:t>
          </a:r>
          <a:r>
            <a:rPr lang="en-US" b="0" i="0" baseline="0"/>
            <a:t>the </a:t>
          </a:r>
          <a:r>
            <a:rPr lang="en-US"/>
            <a:t>issue to Incident Response </a:t>
          </a:r>
          <a:r>
            <a:rPr lang="en-US" b="0" i="0" baseline="0"/>
            <a:t>and </a:t>
          </a:r>
          <a:r>
            <a:rPr lang="en-US"/>
            <a:t>Digital Forensics teams</a:t>
          </a:r>
          <a:r>
            <a:rPr lang="en-US" b="0" i="0" baseline="0"/>
            <a:t>.</a:t>
          </a:r>
          <a:endParaRPr lang="en-US"/>
        </a:p>
      </dgm:t>
    </dgm:pt>
    <dgm:pt modelId="{6034919F-CED8-458E-9FAE-52D2D90CFE44}" type="parTrans" cxnId="{4F77063D-6853-473D-8FF5-DFBE4E2B795D}">
      <dgm:prSet/>
      <dgm:spPr/>
      <dgm:t>
        <a:bodyPr/>
        <a:lstStyle/>
        <a:p>
          <a:endParaRPr lang="en-US"/>
        </a:p>
      </dgm:t>
    </dgm:pt>
    <dgm:pt modelId="{798AD23A-0283-4EE5-A782-189F109EDE48}" type="sibTrans" cxnId="{4F77063D-6853-473D-8FF5-DFBE4E2B795D}">
      <dgm:prSet/>
      <dgm:spPr/>
      <dgm:t>
        <a:bodyPr/>
        <a:lstStyle/>
        <a:p>
          <a:endParaRPr lang="en-US"/>
        </a:p>
      </dgm:t>
    </dgm:pt>
    <dgm:pt modelId="{52F143AE-2C6B-4500-AED0-483D6AE7F209}">
      <dgm:prSet/>
      <dgm:spPr/>
      <dgm:t>
        <a:bodyPr/>
        <a:lstStyle/>
        <a:p>
          <a:r>
            <a:rPr lang="en-US"/>
            <a:t>No immediate external breach was confirmed</a:t>
          </a:r>
          <a:r>
            <a:rPr lang="en-US" b="0" i="0" baseline="0"/>
            <a:t>, </a:t>
          </a:r>
          <a:r>
            <a:rPr lang="en-US"/>
            <a:t>but early signs warranted a closer look. </a:t>
          </a:r>
        </a:p>
      </dgm:t>
    </dgm:pt>
    <dgm:pt modelId="{7F44BE25-889B-4FF7-8D8F-02E8290D427B}" type="parTrans" cxnId="{FFA23DD2-B08B-4401-B774-A4E4F8F12C55}">
      <dgm:prSet/>
      <dgm:spPr/>
      <dgm:t>
        <a:bodyPr/>
        <a:lstStyle/>
        <a:p>
          <a:endParaRPr lang="en-US"/>
        </a:p>
      </dgm:t>
    </dgm:pt>
    <dgm:pt modelId="{A49ED239-D03A-4C55-88ED-F9C7B30A485C}" type="sibTrans" cxnId="{FFA23DD2-B08B-4401-B774-A4E4F8F12C55}">
      <dgm:prSet/>
      <dgm:spPr/>
      <dgm:t>
        <a:bodyPr/>
        <a:lstStyle/>
        <a:p>
          <a:endParaRPr lang="en-US"/>
        </a:p>
      </dgm:t>
    </dgm:pt>
    <dgm:pt modelId="{1DD77FDA-3FD9-4602-A7C8-48DC85EDAB74}" type="pres">
      <dgm:prSet presAssocID="{4F2F6E3F-6901-4AD7-8E1A-121C0EA3A111}" presName="outerComposite" presStyleCnt="0">
        <dgm:presLayoutVars>
          <dgm:chMax val="5"/>
          <dgm:dir/>
          <dgm:resizeHandles val="exact"/>
        </dgm:presLayoutVars>
      </dgm:prSet>
      <dgm:spPr/>
    </dgm:pt>
    <dgm:pt modelId="{0C86BEE0-9532-4579-8B02-BB094440B5B7}" type="pres">
      <dgm:prSet presAssocID="{4F2F6E3F-6901-4AD7-8E1A-121C0EA3A111}" presName="dummyMaxCanvas" presStyleCnt="0">
        <dgm:presLayoutVars/>
      </dgm:prSet>
      <dgm:spPr/>
    </dgm:pt>
    <dgm:pt modelId="{6AABF8E8-F848-4446-B4C4-97862658C9AB}" type="pres">
      <dgm:prSet presAssocID="{4F2F6E3F-6901-4AD7-8E1A-121C0EA3A111}" presName="FourNodes_1" presStyleLbl="node1" presStyleIdx="0" presStyleCnt="4">
        <dgm:presLayoutVars>
          <dgm:bulletEnabled val="1"/>
        </dgm:presLayoutVars>
      </dgm:prSet>
      <dgm:spPr/>
    </dgm:pt>
    <dgm:pt modelId="{F14608F2-1310-4FBD-BC14-136696027FA9}" type="pres">
      <dgm:prSet presAssocID="{4F2F6E3F-6901-4AD7-8E1A-121C0EA3A111}" presName="FourNodes_2" presStyleLbl="node1" presStyleIdx="1" presStyleCnt="4">
        <dgm:presLayoutVars>
          <dgm:bulletEnabled val="1"/>
        </dgm:presLayoutVars>
      </dgm:prSet>
      <dgm:spPr/>
    </dgm:pt>
    <dgm:pt modelId="{D7703A16-9335-4C9F-A28E-F514CFF35E90}" type="pres">
      <dgm:prSet presAssocID="{4F2F6E3F-6901-4AD7-8E1A-121C0EA3A111}" presName="FourNodes_3" presStyleLbl="node1" presStyleIdx="2" presStyleCnt="4">
        <dgm:presLayoutVars>
          <dgm:bulletEnabled val="1"/>
        </dgm:presLayoutVars>
      </dgm:prSet>
      <dgm:spPr/>
    </dgm:pt>
    <dgm:pt modelId="{342ABA5A-90A6-4542-970B-042842BE8CC1}" type="pres">
      <dgm:prSet presAssocID="{4F2F6E3F-6901-4AD7-8E1A-121C0EA3A111}" presName="FourNodes_4" presStyleLbl="node1" presStyleIdx="3" presStyleCnt="4">
        <dgm:presLayoutVars>
          <dgm:bulletEnabled val="1"/>
        </dgm:presLayoutVars>
      </dgm:prSet>
      <dgm:spPr/>
    </dgm:pt>
    <dgm:pt modelId="{B284C321-2639-4945-8183-D97C81DEDB69}" type="pres">
      <dgm:prSet presAssocID="{4F2F6E3F-6901-4AD7-8E1A-121C0EA3A111}" presName="FourConn_1-2" presStyleLbl="fgAccFollowNode1" presStyleIdx="0" presStyleCnt="3">
        <dgm:presLayoutVars>
          <dgm:bulletEnabled val="1"/>
        </dgm:presLayoutVars>
      </dgm:prSet>
      <dgm:spPr/>
    </dgm:pt>
    <dgm:pt modelId="{8F8E0ABA-1C53-49D0-9D15-F1BCA0A2C9B7}" type="pres">
      <dgm:prSet presAssocID="{4F2F6E3F-6901-4AD7-8E1A-121C0EA3A111}" presName="FourConn_2-3" presStyleLbl="fgAccFollowNode1" presStyleIdx="1" presStyleCnt="3">
        <dgm:presLayoutVars>
          <dgm:bulletEnabled val="1"/>
        </dgm:presLayoutVars>
      </dgm:prSet>
      <dgm:spPr/>
    </dgm:pt>
    <dgm:pt modelId="{06E4FC2A-65A9-45C4-BD80-E30496C1F4EB}" type="pres">
      <dgm:prSet presAssocID="{4F2F6E3F-6901-4AD7-8E1A-121C0EA3A111}" presName="FourConn_3-4" presStyleLbl="fgAccFollowNode1" presStyleIdx="2" presStyleCnt="3">
        <dgm:presLayoutVars>
          <dgm:bulletEnabled val="1"/>
        </dgm:presLayoutVars>
      </dgm:prSet>
      <dgm:spPr/>
    </dgm:pt>
    <dgm:pt modelId="{CB06CD0B-3A35-40EE-8C36-777260C44C1D}" type="pres">
      <dgm:prSet presAssocID="{4F2F6E3F-6901-4AD7-8E1A-121C0EA3A111}" presName="FourNodes_1_text" presStyleLbl="node1" presStyleIdx="3" presStyleCnt="4">
        <dgm:presLayoutVars>
          <dgm:bulletEnabled val="1"/>
        </dgm:presLayoutVars>
      </dgm:prSet>
      <dgm:spPr/>
    </dgm:pt>
    <dgm:pt modelId="{F578E455-8828-4504-848C-DD67749B729B}" type="pres">
      <dgm:prSet presAssocID="{4F2F6E3F-6901-4AD7-8E1A-121C0EA3A111}" presName="FourNodes_2_text" presStyleLbl="node1" presStyleIdx="3" presStyleCnt="4">
        <dgm:presLayoutVars>
          <dgm:bulletEnabled val="1"/>
        </dgm:presLayoutVars>
      </dgm:prSet>
      <dgm:spPr/>
    </dgm:pt>
    <dgm:pt modelId="{285375ED-CBFE-4898-8E44-30DAA4243181}" type="pres">
      <dgm:prSet presAssocID="{4F2F6E3F-6901-4AD7-8E1A-121C0EA3A111}" presName="FourNodes_3_text" presStyleLbl="node1" presStyleIdx="3" presStyleCnt="4">
        <dgm:presLayoutVars>
          <dgm:bulletEnabled val="1"/>
        </dgm:presLayoutVars>
      </dgm:prSet>
      <dgm:spPr/>
    </dgm:pt>
    <dgm:pt modelId="{0043CBB6-8215-4AC7-9BEF-DC102C4228DF}" type="pres">
      <dgm:prSet presAssocID="{4F2F6E3F-6901-4AD7-8E1A-121C0EA3A11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FB5D806-031D-4CDB-AA89-66F99FDFF750}" type="presOf" srcId="{52F143AE-2C6B-4500-AED0-483D6AE7F209}" destId="{342ABA5A-90A6-4542-970B-042842BE8CC1}" srcOrd="0" destOrd="0" presId="urn:microsoft.com/office/officeart/2005/8/layout/vProcess5"/>
    <dgm:cxn modelId="{37228C27-3EDB-4931-A889-AB954F5A6B50}" type="presOf" srcId="{52F143AE-2C6B-4500-AED0-483D6AE7F209}" destId="{0043CBB6-8215-4AC7-9BEF-DC102C4228DF}" srcOrd="1" destOrd="0" presId="urn:microsoft.com/office/officeart/2005/8/layout/vProcess5"/>
    <dgm:cxn modelId="{26475929-95A8-4790-8F93-8BCC4FF06126}" type="presOf" srcId="{2E5CCC62-D9EB-459B-9735-EEF18A8521A0}" destId="{B284C321-2639-4945-8183-D97C81DEDB69}" srcOrd="0" destOrd="0" presId="urn:microsoft.com/office/officeart/2005/8/layout/vProcess5"/>
    <dgm:cxn modelId="{4BDF8D37-5346-409C-A927-738C6A4BEF8D}" type="presOf" srcId="{1B01381C-AA90-4C58-B833-3C7602F189D1}" destId="{CB06CD0B-3A35-40EE-8C36-777260C44C1D}" srcOrd="1" destOrd="0" presId="urn:microsoft.com/office/officeart/2005/8/layout/vProcess5"/>
    <dgm:cxn modelId="{4F77063D-6853-473D-8FF5-DFBE4E2B795D}" srcId="{4F2F6E3F-6901-4AD7-8E1A-121C0EA3A111}" destId="{57BFCCC4-C833-41E8-BAC1-D582CEA1BA47}" srcOrd="2" destOrd="0" parTransId="{6034919F-CED8-458E-9FAE-52D2D90CFE44}" sibTransId="{798AD23A-0283-4EE5-A782-189F109EDE48}"/>
    <dgm:cxn modelId="{E6868561-021C-40F2-B851-E5DA49BB213D}" type="presOf" srcId="{1B01381C-AA90-4C58-B833-3C7602F189D1}" destId="{6AABF8E8-F848-4446-B4C4-97862658C9AB}" srcOrd="0" destOrd="0" presId="urn:microsoft.com/office/officeart/2005/8/layout/vProcess5"/>
    <dgm:cxn modelId="{0649054E-6777-4BC0-BDAA-57CD6667FD87}" type="presOf" srcId="{57BFCCC4-C833-41E8-BAC1-D582CEA1BA47}" destId="{D7703A16-9335-4C9F-A28E-F514CFF35E90}" srcOrd="0" destOrd="0" presId="urn:microsoft.com/office/officeart/2005/8/layout/vProcess5"/>
    <dgm:cxn modelId="{3953C776-407B-4041-B5E2-8DACCD94A82C}" type="presOf" srcId="{57BFCCC4-C833-41E8-BAC1-D582CEA1BA47}" destId="{285375ED-CBFE-4898-8E44-30DAA4243181}" srcOrd="1" destOrd="0" presId="urn:microsoft.com/office/officeart/2005/8/layout/vProcess5"/>
    <dgm:cxn modelId="{C90E4958-9D03-414C-985F-11149A128C15}" srcId="{4F2F6E3F-6901-4AD7-8E1A-121C0EA3A111}" destId="{1B01381C-AA90-4C58-B833-3C7602F189D1}" srcOrd="0" destOrd="0" parTransId="{ABBC4941-DDBE-492D-B3BB-37FAE5AC6D1B}" sibTransId="{2E5CCC62-D9EB-459B-9735-EEF18A8521A0}"/>
    <dgm:cxn modelId="{AEE3EFA9-A045-45A9-A04E-EB94A4F3BBBE}" type="presOf" srcId="{88816F54-9E8B-4BE5-AC75-B3993FA88594}" destId="{F578E455-8828-4504-848C-DD67749B729B}" srcOrd="1" destOrd="0" presId="urn:microsoft.com/office/officeart/2005/8/layout/vProcess5"/>
    <dgm:cxn modelId="{992D89BB-EE5C-4CCA-83EA-832A652FE61C}" type="presOf" srcId="{5CC5C882-90AB-46D0-96F5-A92AA677C3E8}" destId="{8F8E0ABA-1C53-49D0-9D15-F1BCA0A2C9B7}" srcOrd="0" destOrd="0" presId="urn:microsoft.com/office/officeart/2005/8/layout/vProcess5"/>
    <dgm:cxn modelId="{4670FFC5-0F46-4E48-AE65-725AECF6329B}" type="presOf" srcId="{4F2F6E3F-6901-4AD7-8E1A-121C0EA3A111}" destId="{1DD77FDA-3FD9-4602-A7C8-48DC85EDAB74}" srcOrd="0" destOrd="0" presId="urn:microsoft.com/office/officeart/2005/8/layout/vProcess5"/>
    <dgm:cxn modelId="{F31444CE-61CC-4F73-911A-CA696292EBFC}" type="presOf" srcId="{88816F54-9E8B-4BE5-AC75-B3993FA88594}" destId="{F14608F2-1310-4FBD-BC14-136696027FA9}" srcOrd="0" destOrd="0" presId="urn:microsoft.com/office/officeart/2005/8/layout/vProcess5"/>
    <dgm:cxn modelId="{FFA23DD2-B08B-4401-B774-A4E4F8F12C55}" srcId="{4F2F6E3F-6901-4AD7-8E1A-121C0EA3A111}" destId="{52F143AE-2C6B-4500-AED0-483D6AE7F209}" srcOrd="3" destOrd="0" parTransId="{7F44BE25-889B-4FF7-8D8F-02E8290D427B}" sibTransId="{A49ED239-D03A-4C55-88ED-F9C7B30A485C}"/>
    <dgm:cxn modelId="{F585EEE1-DD69-4714-9D49-7365FF41169B}" type="presOf" srcId="{798AD23A-0283-4EE5-A782-189F109EDE48}" destId="{06E4FC2A-65A9-45C4-BD80-E30496C1F4EB}" srcOrd="0" destOrd="0" presId="urn:microsoft.com/office/officeart/2005/8/layout/vProcess5"/>
    <dgm:cxn modelId="{3840ACE4-21B1-4F42-A2D2-5EEDD75FC99E}" srcId="{4F2F6E3F-6901-4AD7-8E1A-121C0EA3A111}" destId="{88816F54-9E8B-4BE5-AC75-B3993FA88594}" srcOrd="1" destOrd="0" parTransId="{BE987B6E-E339-4389-A67C-B7DD7D0A2BCF}" sibTransId="{5CC5C882-90AB-46D0-96F5-A92AA677C3E8}"/>
    <dgm:cxn modelId="{E0C5EF96-1F41-4D6F-96D8-3DB046C3CDF8}" type="presParOf" srcId="{1DD77FDA-3FD9-4602-A7C8-48DC85EDAB74}" destId="{0C86BEE0-9532-4579-8B02-BB094440B5B7}" srcOrd="0" destOrd="0" presId="urn:microsoft.com/office/officeart/2005/8/layout/vProcess5"/>
    <dgm:cxn modelId="{FCD737BD-4494-4DCE-BC50-5039545A6CFB}" type="presParOf" srcId="{1DD77FDA-3FD9-4602-A7C8-48DC85EDAB74}" destId="{6AABF8E8-F848-4446-B4C4-97862658C9AB}" srcOrd="1" destOrd="0" presId="urn:microsoft.com/office/officeart/2005/8/layout/vProcess5"/>
    <dgm:cxn modelId="{D36625EB-E6CD-41D4-8897-136065082F6E}" type="presParOf" srcId="{1DD77FDA-3FD9-4602-A7C8-48DC85EDAB74}" destId="{F14608F2-1310-4FBD-BC14-136696027FA9}" srcOrd="2" destOrd="0" presId="urn:microsoft.com/office/officeart/2005/8/layout/vProcess5"/>
    <dgm:cxn modelId="{4EF78B0C-34C8-4A1D-B3BE-45A9D5DB2147}" type="presParOf" srcId="{1DD77FDA-3FD9-4602-A7C8-48DC85EDAB74}" destId="{D7703A16-9335-4C9F-A28E-F514CFF35E90}" srcOrd="3" destOrd="0" presId="urn:microsoft.com/office/officeart/2005/8/layout/vProcess5"/>
    <dgm:cxn modelId="{DE97E5FD-94D2-488B-B7EB-9E758022C819}" type="presParOf" srcId="{1DD77FDA-3FD9-4602-A7C8-48DC85EDAB74}" destId="{342ABA5A-90A6-4542-970B-042842BE8CC1}" srcOrd="4" destOrd="0" presId="urn:microsoft.com/office/officeart/2005/8/layout/vProcess5"/>
    <dgm:cxn modelId="{628643C1-664D-4687-A5D6-46CEF5B61F94}" type="presParOf" srcId="{1DD77FDA-3FD9-4602-A7C8-48DC85EDAB74}" destId="{B284C321-2639-4945-8183-D97C81DEDB69}" srcOrd="5" destOrd="0" presId="urn:microsoft.com/office/officeart/2005/8/layout/vProcess5"/>
    <dgm:cxn modelId="{B47A7C37-660F-4EA3-98E8-E4A7AE52A104}" type="presParOf" srcId="{1DD77FDA-3FD9-4602-A7C8-48DC85EDAB74}" destId="{8F8E0ABA-1C53-49D0-9D15-F1BCA0A2C9B7}" srcOrd="6" destOrd="0" presId="urn:microsoft.com/office/officeart/2005/8/layout/vProcess5"/>
    <dgm:cxn modelId="{C10F1FB0-CC78-460B-A8E5-99933B96838E}" type="presParOf" srcId="{1DD77FDA-3FD9-4602-A7C8-48DC85EDAB74}" destId="{06E4FC2A-65A9-45C4-BD80-E30496C1F4EB}" srcOrd="7" destOrd="0" presId="urn:microsoft.com/office/officeart/2005/8/layout/vProcess5"/>
    <dgm:cxn modelId="{BE469A20-A469-4DAA-9E13-0D4DE610DD44}" type="presParOf" srcId="{1DD77FDA-3FD9-4602-A7C8-48DC85EDAB74}" destId="{CB06CD0B-3A35-40EE-8C36-777260C44C1D}" srcOrd="8" destOrd="0" presId="urn:microsoft.com/office/officeart/2005/8/layout/vProcess5"/>
    <dgm:cxn modelId="{43170516-A10C-4175-B888-49DD84DBBA84}" type="presParOf" srcId="{1DD77FDA-3FD9-4602-A7C8-48DC85EDAB74}" destId="{F578E455-8828-4504-848C-DD67749B729B}" srcOrd="9" destOrd="0" presId="urn:microsoft.com/office/officeart/2005/8/layout/vProcess5"/>
    <dgm:cxn modelId="{06FEBBFB-3E87-4B9F-9074-096BFA14790F}" type="presParOf" srcId="{1DD77FDA-3FD9-4602-A7C8-48DC85EDAB74}" destId="{285375ED-CBFE-4898-8E44-30DAA4243181}" srcOrd="10" destOrd="0" presId="urn:microsoft.com/office/officeart/2005/8/layout/vProcess5"/>
    <dgm:cxn modelId="{B5654B64-3EA9-4E35-952E-A20C31DBB0DA}" type="presParOf" srcId="{1DD77FDA-3FD9-4602-A7C8-48DC85EDAB74}" destId="{0043CBB6-8215-4AC7-9BEF-DC102C4228D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0DF35B-CE2D-4282-BD6F-DC7566E8C9CB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171AD42-702E-454C-83B4-DAFA68337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Initial access was gained through a web-based vulnerability introduced into the HR portal.</a:t>
          </a:r>
        </a:p>
      </dgm:t>
    </dgm:pt>
    <dgm:pt modelId="{5CB86C6B-6F34-4BD2-B161-9B36CC0182B7}" type="parTrans" cxnId="{F06D9091-93D4-474A-8933-24612D83ABC7}">
      <dgm:prSet/>
      <dgm:spPr/>
      <dgm:t>
        <a:bodyPr/>
        <a:lstStyle/>
        <a:p>
          <a:endParaRPr lang="en-US"/>
        </a:p>
      </dgm:t>
    </dgm:pt>
    <dgm:pt modelId="{F3E72A69-4C96-432B-81DD-DEB81FB0B6E5}" type="sibTrans" cxnId="{F06D9091-93D4-474A-8933-24612D83ABC7}">
      <dgm:prSet/>
      <dgm:spPr/>
      <dgm:t>
        <a:bodyPr/>
        <a:lstStyle/>
        <a:p>
          <a:endParaRPr lang="en-US"/>
        </a:p>
      </dgm:t>
    </dgm:pt>
    <dgm:pt modelId="{8DC55AFB-145D-4576-8F90-880E6E86CE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attacker escalated privileges using misconfigured local permissions and accessed sensitive directories.</a:t>
          </a:r>
        </a:p>
      </dgm:t>
    </dgm:pt>
    <dgm:pt modelId="{C7685D98-7FE1-427F-81AA-651BF7B9A191}" type="parTrans" cxnId="{4EEBF799-EF30-480E-A25A-CBA2F446AFB7}">
      <dgm:prSet/>
      <dgm:spPr/>
      <dgm:t>
        <a:bodyPr/>
        <a:lstStyle/>
        <a:p>
          <a:endParaRPr lang="en-US"/>
        </a:p>
      </dgm:t>
    </dgm:pt>
    <dgm:pt modelId="{FE367398-6654-449D-9A5C-AF9B85A373FB}" type="sibTrans" cxnId="{4EEBF799-EF30-480E-A25A-CBA2F446AFB7}">
      <dgm:prSet/>
      <dgm:spPr/>
      <dgm:t>
        <a:bodyPr/>
        <a:lstStyle/>
        <a:p>
          <a:endParaRPr lang="en-US"/>
        </a:p>
      </dgm:t>
    </dgm:pt>
    <dgm:pt modelId="{BE88A8C5-09AC-4D2D-875B-D01918C377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actions involved data exfiltration through a covert channel, bypassing traditional alerting mechanisms.</a:t>
          </a:r>
        </a:p>
      </dgm:t>
    </dgm:pt>
    <dgm:pt modelId="{AD2DF1CB-F317-4A76-94C5-6E4369E1C05A}" type="parTrans" cxnId="{57B0F12E-C3FC-4510-B920-79EAE5F7C258}">
      <dgm:prSet/>
      <dgm:spPr/>
      <dgm:t>
        <a:bodyPr/>
        <a:lstStyle/>
        <a:p>
          <a:endParaRPr lang="en-US"/>
        </a:p>
      </dgm:t>
    </dgm:pt>
    <dgm:pt modelId="{50FE17B0-1832-414D-A102-3160E7D3A004}" type="sibTrans" cxnId="{57B0F12E-C3FC-4510-B920-79EAE5F7C258}">
      <dgm:prSet/>
      <dgm:spPr/>
      <dgm:t>
        <a:bodyPr/>
        <a:lstStyle/>
        <a:p>
          <a:endParaRPr lang="en-US"/>
        </a:p>
      </dgm:t>
    </dgm:pt>
    <dgm:pt modelId="{4A92B9A4-725E-43FE-B5A0-AEBA15669D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Packet captures and protocol analysis provided step-by-step evidence of the entire attack flow.</a:t>
          </a:r>
        </a:p>
      </dgm:t>
    </dgm:pt>
    <dgm:pt modelId="{7B8C46D9-40D4-43E5-8952-DA6686D7D57E}" type="parTrans" cxnId="{A25B202C-0CAF-4A83-94A5-C3D99B06E0F3}">
      <dgm:prSet/>
      <dgm:spPr/>
      <dgm:t>
        <a:bodyPr/>
        <a:lstStyle/>
        <a:p>
          <a:endParaRPr lang="en-US"/>
        </a:p>
      </dgm:t>
    </dgm:pt>
    <dgm:pt modelId="{C1529678-BE13-4420-B3B0-135EAA9DCB5C}" type="sibTrans" cxnId="{A25B202C-0CAF-4A83-94A5-C3D99B06E0F3}">
      <dgm:prSet/>
      <dgm:spPr/>
      <dgm:t>
        <a:bodyPr/>
        <a:lstStyle/>
        <a:p>
          <a:endParaRPr lang="en-US"/>
        </a:p>
      </dgm:t>
    </dgm:pt>
    <dgm:pt modelId="{16082342-3C0F-44AF-AF5A-4A8D3DC050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investigation uncovered a multi-step exploitation process, each action building on the previous one.</a:t>
          </a:r>
        </a:p>
      </dgm:t>
    </dgm:pt>
    <dgm:pt modelId="{D6ABE70A-72CB-490A-A26E-A163E735D75C}" type="parTrans" cxnId="{5D207BAA-E997-4135-BA48-96A0E452909E}">
      <dgm:prSet/>
      <dgm:spPr/>
      <dgm:t>
        <a:bodyPr/>
        <a:lstStyle/>
        <a:p>
          <a:endParaRPr lang="en-US"/>
        </a:p>
      </dgm:t>
    </dgm:pt>
    <dgm:pt modelId="{2812D079-DC3C-46DA-B014-A4775852563D}" type="sibTrans" cxnId="{5D207BAA-E997-4135-BA48-96A0E452909E}">
      <dgm:prSet/>
      <dgm:spPr/>
      <dgm:t>
        <a:bodyPr/>
        <a:lstStyle/>
        <a:p>
          <a:endParaRPr lang="en-US"/>
        </a:p>
      </dgm:t>
    </dgm:pt>
    <dgm:pt modelId="{75FE0335-EC9E-489C-A315-25E489547921}" type="pres">
      <dgm:prSet presAssocID="{830DF35B-CE2D-4282-BD6F-DC7566E8C9CB}" presName="root" presStyleCnt="0">
        <dgm:presLayoutVars>
          <dgm:dir/>
          <dgm:resizeHandles val="exact"/>
        </dgm:presLayoutVars>
      </dgm:prSet>
      <dgm:spPr/>
    </dgm:pt>
    <dgm:pt modelId="{8D0C07BB-B7C1-4A8A-8E40-90BE2CA9465F}" type="pres">
      <dgm:prSet presAssocID="{D171AD42-702E-454C-83B4-DAFA68337879}" presName="compNode" presStyleCnt="0"/>
      <dgm:spPr/>
    </dgm:pt>
    <dgm:pt modelId="{A4525898-8939-4253-86BB-E00C183A0D80}" type="pres">
      <dgm:prSet presAssocID="{D171AD42-702E-454C-83B4-DAFA68337879}" presName="bgRect" presStyleLbl="bgShp" presStyleIdx="0" presStyleCnt="5"/>
      <dgm:spPr/>
    </dgm:pt>
    <dgm:pt modelId="{1C1DCCED-CB41-40D9-B344-BA2D9393AB74}" type="pres">
      <dgm:prSet presAssocID="{D171AD42-702E-454C-83B4-DAFA6833787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E575434-646B-4835-80B4-58C9263BC1BE}" type="pres">
      <dgm:prSet presAssocID="{D171AD42-702E-454C-83B4-DAFA68337879}" presName="spaceRect" presStyleCnt="0"/>
      <dgm:spPr/>
    </dgm:pt>
    <dgm:pt modelId="{98FB9AD5-B2B9-476F-A410-D13DD24D7170}" type="pres">
      <dgm:prSet presAssocID="{D171AD42-702E-454C-83B4-DAFA68337879}" presName="parTx" presStyleLbl="revTx" presStyleIdx="0" presStyleCnt="5">
        <dgm:presLayoutVars>
          <dgm:chMax val="0"/>
          <dgm:chPref val="0"/>
        </dgm:presLayoutVars>
      </dgm:prSet>
      <dgm:spPr/>
    </dgm:pt>
    <dgm:pt modelId="{5BDF6BA1-D77D-4CE5-AB3A-6106019915A5}" type="pres">
      <dgm:prSet presAssocID="{F3E72A69-4C96-432B-81DD-DEB81FB0B6E5}" presName="sibTrans" presStyleCnt="0"/>
      <dgm:spPr/>
    </dgm:pt>
    <dgm:pt modelId="{6631459E-262A-40C4-A893-96A86015A7AD}" type="pres">
      <dgm:prSet presAssocID="{8DC55AFB-145D-4576-8F90-880E6E86CE44}" presName="compNode" presStyleCnt="0"/>
      <dgm:spPr/>
    </dgm:pt>
    <dgm:pt modelId="{95C547DB-7150-4387-860F-B74D7CE93450}" type="pres">
      <dgm:prSet presAssocID="{8DC55AFB-145D-4576-8F90-880E6E86CE44}" presName="bgRect" presStyleLbl="bgShp" presStyleIdx="1" presStyleCnt="5"/>
      <dgm:spPr/>
    </dgm:pt>
    <dgm:pt modelId="{B03E5098-F6AB-4B5F-9CBF-498BA78F251F}" type="pres">
      <dgm:prSet presAssocID="{8DC55AFB-145D-4576-8F90-880E6E86CE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B0A88559-E22B-4842-A009-E22D203F6842}" type="pres">
      <dgm:prSet presAssocID="{8DC55AFB-145D-4576-8F90-880E6E86CE44}" presName="spaceRect" presStyleCnt="0"/>
      <dgm:spPr/>
    </dgm:pt>
    <dgm:pt modelId="{F84CA205-9567-44B4-A40E-37A2013D21EE}" type="pres">
      <dgm:prSet presAssocID="{8DC55AFB-145D-4576-8F90-880E6E86CE44}" presName="parTx" presStyleLbl="revTx" presStyleIdx="1" presStyleCnt="5">
        <dgm:presLayoutVars>
          <dgm:chMax val="0"/>
          <dgm:chPref val="0"/>
        </dgm:presLayoutVars>
      </dgm:prSet>
      <dgm:spPr/>
    </dgm:pt>
    <dgm:pt modelId="{0FA38074-DE64-4018-A19C-2ECA34EE32D2}" type="pres">
      <dgm:prSet presAssocID="{FE367398-6654-449D-9A5C-AF9B85A373FB}" presName="sibTrans" presStyleCnt="0"/>
      <dgm:spPr/>
    </dgm:pt>
    <dgm:pt modelId="{6A967FF4-64B2-4B94-90BA-C787DE79F72F}" type="pres">
      <dgm:prSet presAssocID="{BE88A8C5-09AC-4D2D-875B-D01918C37702}" presName="compNode" presStyleCnt="0"/>
      <dgm:spPr/>
    </dgm:pt>
    <dgm:pt modelId="{B2E4DDA9-0794-434F-BF2D-50165F0FB89B}" type="pres">
      <dgm:prSet presAssocID="{BE88A8C5-09AC-4D2D-875B-D01918C37702}" presName="bgRect" presStyleLbl="bgShp" presStyleIdx="2" presStyleCnt="5"/>
      <dgm:spPr/>
    </dgm:pt>
    <dgm:pt modelId="{4224FCCE-F78F-4CBC-9C0B-BA90190402F0}" type="pres">
      <dgm:prSet presAssocID="{BE88A8C5-09AC-4D2D-875B-D01918C3770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7AC37051-7F71-49AE-AF63-9F2169E8BE0C}" type="pres">
      <dgm:prSet presAssocID="{BE88A8C5-09AC-4D2D-875B-D01918C37702}" presName="spaceRect" presStyleCnt="0"/>
      <dgm:spPr/>
    </dgm:pt>
    <dgm:pt modelId="{15BD44F3-0D69-4B26-866E-913BAA8C1604}" type="pres">
      <dgm:prSet presAssocID="{BE88A8C5-09AC-4D2D-875B-D01918C37702}" presName="parTx" presStyleLbl="revTx" presStyleIdx="2" presStyleCnt="5">
        <dgm:presLayoutVars>
          <dgm:chMax val="0"/>
          <dgm:chPref val="0"/>
        </dgm:presLayoutVars>
      </dgm:prSet>
      <dgm:spPr/>
    </dgm:pt>
    <dgm:pt modelId="{3922E52E-F7DB-41FA-A18A-1169546C542C}" type="pres">
      <dgm:prSet presAssocID="{50FE17B0-1832-414D-A102-3160E7D3A004}" presName="sibTrans" presStyleCnt="0"/>
      <dgm:spPr/>
    </dgm:pt>
    <dgm:pt modelId="{9627B715-60ED-4A3D-94BD-AA2487A4A2ED}" type="pres">
      <dgm:prSet presAssocID="{4A92B9A4-725E-43FE-B5A0-AEBA15669D7D}" presName="compNode" presStyleCnt="0"/>
      <dgm:spPr/>
    </dgm:pt>
    <dgm:pt modelId="{0909BA84-1FB1-4132-9E4E-968152D2327D}" type="pres">
      <dgm:prSet presAssocID="{4A92B9A4-725E-43FE-B5A0-AEBA15669D7D}" presName="bgRect" presStyleLbl="bgShp" presStyleIdx="3" presStyleCnt="5"/>
      <dgm:spPr/>
    </dgm:pt>
    <dgm:pt modelId="{044EB853-E692-4C14-8DA8-83A00AEE52C1}" type="pres">
      <dgm:prSet presAssocID="{4A92B9A4-725E-43FE-B5A0-AEBA15669D7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7E1F5BC-F154-40D0-B31F-DC2AEAF22AE7}" type="pres">
      <dgm:prSet presAssocID="{4A92B9A4-725E-43FE-B5A0-AEBA15669D7D}" presName="spaceRect" presStyleCnt="0"/>
      <dgm:spPr/>
    </dgm:pt>
    <dgm:pt modelId="{FC7973E9-9EDA-48F9-A1A5-92B94703F558}" type="pres">
      <dgm:prSet presAssocID="{4A92B9A4-725E-43FE-B5A0-AEBA15669D7D}" presName="parTx" presStyleLbl="revTx" presStyleIdx="3" presStyleCnt="5">
        <dgm:presLayoutVars>
          <dgm:chMax val="0"/>
          <dgm:chPref val="0"/>
        </dgm:presLayoutVars>
      </dgm:prSet>
      <dgm:spPr/>
    </dgm:pt>
    <dgm:pt modelId="{84FA4734-CADC-47F5-8F2A-F7085042307A}" type="pres">
      <dgm:prSet presAssocID="{C1529678-BE13-4420-B3B0-135EAA9DCB5C}" presName="sibTrans" presStyleCnt="0"/>
      <dgm:spPr/>
    </dgm:pt>
    <dgm:pt modelId="{B5FD7E62-EEE5-4313-8475-D9698D568562}" type="pres">
      <dgm:prSet presAssocID="{16082342-3C0F-44AF-AF5A-4A8D3DC0507B}" presName="compNode" presStyleCnt="0"/>
      <dgm:spPr/>
    </dgm:pt>
    <dgm:pt modelId="{85DFF64E-92DE-4507-9FB7-32F9D4714C0B}" type="pres">
      <dgm:prSet presAssocID="{16082342-3C0F-44AF-AF5A-4A8D3DC0507B}" presName="bgRect" presStyleLbl="bgShp" presStyleIdx="4" presStyleCnt="5"/>
      <dgm:spPr/>
    </dgm:pt>
    <dgm:pt modelId="{6F2FE2B1-96CC-463D-9248-7C787520D216}" type="pres">
      <dgm:prSet presAssocID="{16082342-3C0F-44AF-AF5A-4A8D3DC0507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02DDB823-D9EB-4D3C-96A2-D168AD5CBB24}" type="pres">
      <dgm:prSet presAssocID="{16082342-3C0F-44AF-AF5A-4A8D3DC0507B}" presName="spaceRect" presStyleCnt="0"/>
      <dgm:spPr/>
    </dgm:pt>
    <dgm:pt modelId="{3E13E1FC-9661-4055-AA80-B3CF66946829}" type="pres">
      <dgm:prSet presAssocID="{16082342-3C0F-44AF-AF5A-4A8D3DC0507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25B202C-0CAF-4A83-94A5-C3D99B06E0F3}" srcId="{830DF35B-CE2D-4282-BD6F-DC7566E8C9CB}" destId="{4A92B9A4-725E-43FE-B5A0-AEBA15669D7D}" srcOrd="3" destOrd="0" parTransId="{7B8C46D9-40D4-43E5-8952-DA6686D7D57E}" sibTransId="{C1529678-BE13-4420-B3B0-135EAA9DCB5C}"/>
    <dgm:cxn modelId="{57B0F12E-C3FC-4510-B920-79EAE5F7C258}" srcId="{830DF35B-CE2D-4282-BD6F-DC7566E8C9CB}" destId="{BE88A8C5-09AC-4D2D-875B-D01918C37702}" srcOrd="2" destOrd="0" parTransId="{AD2DF1CB-F317-4A76-94C5-6E4369E1C05A}" sibTransId="{50FE17B0-1832-414D-A102-3160E7D3A004}"/>
    <dgm:cxn modelId="{3E179073-9B12-4E14-8DB2-B412EE537834}" type="presOf" srcId="{4A92B9A4-725E-43FE-B5A0-AEBA15669D7D}" destId="{FC7973E9-9EDA-48F9-A1A5-92B94703F558}" srcOrd="0" destOrd="0" presId="urn:microsoft.com/office/officeart/2018/2/layout/IconVerticalSolidList"/>
    <dgm:cxn modelId="{F6B8867A-62FA-4446-AF35-10C5350AB905}" type="presOf" srcId="{16082342-3C0F-44AF-AF5A-4A8D3DC0507B}" destId="{3E13E1FC-9661-4055-AA80-B3CF66946829}" srcOrd="0" destOrd="0" presId="urn:microsoft.com/office/officeart/2018/2/layout/IconVerticalSolidList"/>
    <dgm:cxn modelId="{7A3F057D-17C4-4487-8459-511984E75925}" type="presOf" srcId="{830DF35B-CE2D-4282-BD6F-DC7566E8C9CB}" destId="{75FE0335-EC9E-489C-A315-25E489547921}" srcOrd="0" destOrd="0" presId="urn:microsoft.com/office/officeart/2018/2/layout/IconVerticalSolidList"/>
    <dgm:cxn modelId="{940E888C-BA51-425E-A8FD-2571B86ECC76}" type="presOf" srcId="{8DC55AFB-145D-4576-8F90-880E6E86CE44}" destId="{F84CA205-9567-44B4-A40E-37A2013D21EE}" srcOrd="0" destOrd="0" presId="urn:microsoft.com/office/officeart/2018/2/layout/IconVerticalSolidList"/>
    <dgm:cxn modelId="{F06D9091-93D4-474A-8933-24612D83ABC7}" srcId="{830DF35B-CE2D-4282-BD6F-DC7566E8C9CB}" destId="{D171AD42-702E-454C-83B4-DAFA68337879}" srcOrd="0" destOrd="0" parTransId="{5CB86C6B-6F34-4BD2-B161-9B36CC0182B7}" sibTransId="{F3E72A69-4C96-432B-81DD-DEB81FB0B6E5}"/>
    <dgm:cxn modelId="{4EEBF799-EF30-480E-A25A-CBA2F446AFB7}" srcId="{830DF35B-CE2D-4282-BD6F-DC7566E8C9CB}" destId="{8DC55AFB-145D-4576-8F90-880E6E86CE44}" srcOrd="1" destOrd="0" parTransId="{C7685D98-7FE1-427F-81AA-651BF7B9A191}" sibTransId="{FE367398-6654-449D-9A5C-AF9B85A373FB}"/>
    <dgm:cxn modelId="{C35BA39F-FD04-4C8E-9CBE-6F39011443B5}" type="presOf" srcId="{D171AD42-702E-454C-83B4-DAFA68337879}" destId="{98FB9AD5-B2B9-476F-A410-D13DD24D7170}" srcOrd="0" destOrd="0" presId="urn:microsoft.com/office/officeart/2018/2/layout/IconVerticalSolidList"/>
    <dgm:cxn modelId="{5D207BAA-E997-4135-BA48-96A0E452909E}" srcId="{830DF35B-CE2D-4282-BD6F-DC7566E8C9CB}" destId="{16082342-3C0F-44AF-AF5A-4A8D3DC0507B}" srcOrd="4" destOrd="0" parTransId="{D6ABE70A-72CB-490A-A26E-A163E735D75C}" sibTransId="{2812D079-DC3C-46DA-B014-A4775852563D}"/>
    <dgm:cxn modelId="{E4A9A3BC-62D5-4771-889B-9F3B3DA2AAA5}" type="presOf" srcId="{BE88A8C5-09AC-4D2D-875B-D01918C37702}" destId="{15BD44F3-0D69-4B26-866E-913BAA8C1604}" srcOrd="0" destOrd="0" presId="urn:microsoft.com/office/officeart/2018/2/layout/IconVerticalSolidList"/>
    <dgm:cxn modelId="{F2068929-6023-4D1D-A1FB-E1F1C4D127A2}" type="presParOf" srcId="{75FE0335-EC9E-489C-A315-25E489547921}" destId="{8D0C07BB-B7C1-4A8A-8E40-90BE2CA9465F}" srcOrd="0" destOrd="0" presId="urn:microsoft.com/office/officeart/2018/2/layout/IconVerticalSolidList"/>
    <dgm:cxn modelId="{A94AC596-7492-4279-B671-7D10B865382A}" type="presParOf" srcId="{8D0C07BB-B7C1-4A8A-8E40-90BE2CA9465F}" destId="{A4525898-8939-4253-86BB-E00C183A0D80}" srcOrd="0" destOrd="0" presId="urn:microsoft.com/office/officeart/2018/2/layout/IconVerticalSolidList"/>
    <dgm:cxn modelId="{1B6177BF-2733-42BB-87D0-844D188AC05C}" type="presParOf" srcId="{8D0C07BB-B7C1-4A8A-8E40-90BE2CA9465F}" destId="{1C1DCCED-CB41-40D9-B344-BA2D9393AB74}" srcOrd="1" destOrd="0" presId="urn:microsoft.com/office/officeart/2018/2/layout/IconVerticalSolidList"/>
    <dgm:cxn modelId="{C7BF6272-DE96-43CB-AE59-4B2E84994BD2}" type="presParOf" srcId="{8D0C07BB-B7C1-4A8A-8E40-90BE2CA9465F}" destId="{6E575434-646B-4835-80B4-58C9263BC1BE}" srcOrd="2" destOrd="0" presId="urn:microsoft.com/office/officeart/2018/2/layout/IconVerticalSolidList"/>
    <dgm:cxn modelId="{89B46660-1494-478C-9957-E7DA4823CA72}" type="presParOf" srcId="{8D0C07BB-B7C1-4A8A-8E40-90BE2CA9465F}" destId="{98FB9AD5-B2B9-476F-A410-D13DD24D7170}" srcOrd="3" destOrd="0" presId="urn:microsoft.com/office/officeart/2018/2/layout/IconVerticalSolidList"/>
    <dgm:cxn modelId="{CE3281DA-38B8-4C35-B0B3-3329F28ADC06}" type="presParOf" srcId="{75FE0335-EC9E-489C-A315-25E489547921}" destId="{5BDF6BA1-D77D-4CE5-AB3A-6106019915A5}" srcOrd="1" destOrd="0" presId="urn:microsoft.com/office/officeart/2018/2/layout/IconVerticalSolidList"/>
    <dgm:cxn modelId="{A66B985D-4D62-459A-98D2-C12E51939808}" type="presParOf" srcId="{75FE0335-EC9E-489C-A315-25E489547921}" destId="{6631459E-262A-40C4-A893-96A86015A7AD}" srcOrd="2" destOrd="0" presId="urn:microsoft.com/office/officeart/2018/2/layout/IconVerticalSolidList"/>
    <dgm:cxn modelId="{32596E57-D370-4ECD-B6CF-04F2A58BC458}" type="presParOf" srcId="{6631459E-262A-40C4-A893-96A86015A7AD}" destId="{95C547DB-7150-4387-860F-B74D7CE93450}" srcOrd="0" destOrd="0" presId="urn:microsoft.com/office/officeart/2018/2/layout/IconVerticalSolidList"/>
    <dgm:cxn modelId="{52B6CB66-E0E3-4763-9D75-89720999A482}" type="presParOf" srcId="{6631459E-262A-40C4-A893-96A86015A7AD}" destId="{B03E5098-F6AB-4B5F-9CBF-498BA78F251F}" srcOrd="1" destOrd="0" presId="urn:microsoft.com/office/officeart/2018/2/layout/IconVerticalSolidList"/>
    <dgm:cxn modelId="{E235F924-AA33-4C82-94E0-C2B4A9280FE2}" type="presParOf" srcId="{6631459E-262A-40C4-A893-96A86015A7AD}" destId="{B0A88559-E22B-4842-A009-E22D203F6842}" srcOrd="2" destOrd="0" presId="urn:microsoft.com/office/officeart/2018/2/layout/IconVerticalSolidList"/>
    <dgm:cxn modelId="{02C8D753-AC78-4D69-9253-7FA7518F1FFD}" type="presParOf" srcId="{6631459E-262A-40C4-A893-96A86015A7AD}" destId="{F84CA205-9567-44B4-A40E-37A2013D21EE}" srcOrd="3" destOrd="0" presId="urn:microsoft.com/office/officeart/2018/2/layout/IconVerticalSolidList"/>
    <dgm:cxn modelId="{0174542F-1E5E-4399-B3A2-7C4743472672}" type="presParOf" srcId="{75FE0335-EC9E-489C-A315-25E489547921}" destId="{0FA38074-DE64-4018-A19C-2ECA34EE32D2}" srcOrd="3" destOrd="0" presId="urn:microsoft.com/office/officeart/2018/2/layout/IconVerticalSolidList"/>
    <dgm:cxn modelId="{EF66E517-E17F-4486-B795-7642B2E8017F}" type="presParOf" srcId="{75FE0335-EC9E-489C-A315-25E489547921}" destId="{6A967FF4-64B2-4B94-90BA-C787DE79F72F}" srcOrd="4" destOrd="0" presId="urn:microsoft.com/office/officeart/2018/2/layout/IconVerticalSolidList"/>
    <dgm:cxn modelId="{F9D1E08D-1D01-40FF-819E-E34398B88A3D}" type="presParOf" srcId="{6A967FF4-64B2-4B94-90BA-C787DE79F72F}" destId="{B2E4DDA9-0794-434F-BF2D-50165F0FB89B}" srcOrd="0" destOrd="0" presId="urn:microsoft.com/office/officeart/2018/2/layout/IconVerticalSolidList"/>
    <dgm:cxn modelId="{F2FA5AD5-AABA-43FE-8077-68BF313F2349}" type="presParOf" srcId="{6A967FF4-64B2-4B94-90BA-C787DE79F72F}" destId="{4224FCCE-F78F-4CBC-9C0B-BA90190402F0}" srcOrd="1" destOrd="0" presId="urn:microsoft.com/office/officeart/2018/2/layout/IconVerticalSolidList"/>
    <dgm:cxn modelId="{27269534-CEBC-40B7-9DD4-E67F3FB08EEE}" type="presParOf" srcId="{6A967FF4-64B2-4B94-90BA-C787DE79F72F}" destId="{7AC37051-7F71-49AE-AF63-9F2169E8BE0C}" srcOrd="2" destOrd="0" presId="urn:microsoft.com/office/officeart/2018/2/layout/IconVerticalSolidList"/>
    <dgm:cxn modelId="{A9547A9B-F124-4435-B504-BA90754CE86C}" type="presParOf" srcId="{6A967FF4-64B2-4B94-90BA-C787DE79F72F}" destId="{15BD44F3-0D69-4B26-866E-913BAA8C1604}" srcOrd="3" destOrd="0" presId="urn:microsoft.com/office/officeart/2018/2/layout/IconVerticalSolidList"/>
    <dgm:cxn modelId="{88AB59CA-A5CE-4BA6-ADE4-19DDF734CC4B}" type="presParOf" srcId="{75FE0335-EC9E-489C-A315-25E489547921}" destId="{3922E52E-F7DB-41FA-A18A-1169546C542C}" srcOrd="5" destOrd="0" presId="urn:microsoft.com/office/officeart/2018/2/layout/IconVerticalSolidList"/>
    <dgm:cxn modelId="{68308650-F956-4A3D-887E-64B19679FCED}" type="presParOf" srcId="{75FE0335-EC9E-489C-A315-25E489547921}" destId="{9627B715-60ED-4A3D-94BD-AA2487A4A2ED}" srcOrd="6" destOrd="0" presId="urn:microsoft.com/office/officeart/2018/2/layout/IconVerticalSolidList"/>
    <dgm:cxn modelId="{0B4042B2-C7D9-471E-9ABD-3ACE7B8BA046}" type="presParOf" srcId="{9627B715-60ED-4A3D-94BD-AA2487A4A2ED}" destId="{0909BA84-1FB1-4132-9E4E-968152D2327D}" srcOrd="0" destOrd="0" presId="urn:microsoft.com/office/officeart/2018/2/layout/IconVerticalSolidList"/>
    <dgm:cxn modelId="{C14B6013-EFEA-49E9-8A8C-7AE3320FF0B9}" type="presParOf" srcId="{9627B715-60ED-4A3D-94BD-AA2487A4A2ED}" destId="{044EB853-E692-4C14-8DA8-83A00AEE52C1}" srcOrd="1" destOrd="0" presId="urn:microsoft.com/office/officeart/2018/2/layout/IconVerticalSolidList"/>
    <dgm:cxn modelId="{1B4A1824-EA28-457F-86FA-744FCF25A58D}" type="presParOf" srcId="{9627B715-60ED-4A3D-94BD-AA2487A4A2ED}" destId="{37E1F5BC-F154-40D0-B31F-DC2AEAF22AE7}" srcOrd="2" destOrd="0" presId="urn:microsoft.com/office/officeart/2018/2/layout/IconVerticalSolidList"/>
    <dgm:cxn modelId="{BFE21B74-3137-46F2-9C0E-95A8CDFC1C7C}" type="presParOf" srcId="{9627B715-60ED-4A3D-94BD-AA2487A4A2ED}" destId="{FC7973E9-9EDA-48F9-A1A5-92B94703F558}" srcOrd="3" destOrd="0" presId="urn:microsoft.com/office/officeart/2018/2/layout/IconVerticalSolidList"/>
    <dgm:cxn modelId="{026FF30C-E516-47BD-A2C2-E04F4EE1B6D5}" type="presParOf" srcId="{75FE0335-EC9E-489C-A315-25E489547921}" destId="{84FA4734-CADC-47F5-8F2A-F7085042307A}" srcOrd="7" destOrd="0" presId="urn:microsoft.com/office/officeart/2018/2/layout/IconVerticalSolidList"/>
    <dgm:cxn modelId="{213BE5D0-5884-45DB-A682-89FC28EF47F0}" type="presParOf" srcId="{75FE0335-EC9E-489C-A315-25E489547921}" destId="{B5FD7E62-EEE5-4313-8475-D9698D568562}" srcOrd="8" destOrd="0" presId="urn:microsoft.com/office/officeart/2018/2/layout/IconVerticalSolidList"/>
    <dgm:cxn modelId="{DB84D467-6C6C-405F-9DCC-31FF36A018A8}" type="presParOf" srcId="{B5FD7E62-EEE5-4313-8475-D9698D568562}" destId="{85DFF64E-92DE-4507-9FB7-32F9D4714C0B}" srcOrd="0" destOrd="0" presId="urn:microsoft.com/office/officeart/2018/2/layout/IconVerticalSolidList"/>
    <dgm:cxn modelId="{3F80E646-AA77-4D7A-98B6-AC1025ED8396}" type="presParOf" srcId="{B5FD7E62-EEE5-4313-8475-D9698D568562}" destId="{6F2FE2B1-96CC-463D-9248-7C787520D216}" srcOrd="1" destOrd="0" presId="urn:microsoft.com/office/officeart/2018/2/layout/IconVerticalSolidList"/>
    <dgm:cxn modelId="{1CAC71A7-80CE-4037-8EF7-18FBD9582F60}" type="presParOf" srcId="{B5FD7E62-EEE5-4313-8475-D9698D568562}" destId="{02DDB823-D9EB-4D3C-96A2-D168AD5CBB24}" srcOrd="2" destOrd="0" presId="urn:microsoft.com/office/officeart/2018/2/layout/IconVerticalSolidList"/>
    <dgm:cxn modelId="{F0FC8830-8407-4F58-A999-750D181E264C}" type="presParOf" srcId="{B5FD7E62-EEE5-4313-8475-D9698D568562}" destId="{3E13E1FC-9661-4055-AA80-B3CF669468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FB7CDF-93CA-4158-B654-2033502B42F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BEFFCB0-D482-4F64-9D67-A4CEE0C89C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u="sng">
              <a:solidFill>
                <a:schemeClr val="bg1"/>
              </a:solidFill>
              <a:latin typeface="Calibri"/>
              <a:ea typeface="Calibri"/>
              <a:cs typeface="Arial"/>
            </a:rPr>
            <a:t>During</a:t>
          </a:r>
          <a:r>
            <a:rPr lang="en-US" b="0" u="sng">
              <a:solidFill>
                <a:schemeClr val="bg1"/>
              </a:solidFill>
              <a:latin typeface="Calibri"/>
              <a:ea typeface="Calibri"/>
            </a:rPr>
            <a:t> initial analysis, forensic investigators observed a suspicious pattern</a:t>
          </a:r>
        </a:p>
      </dgm:t>
    </dgm:pt>
    <dgm:pt modelId="{9614BD98-6BE3-4D55-9F6E-C51464D4C346}" type="parTrans" cxnId="{0F40B091-2F44-47BA-8875-AE81E97C1D00}">
      <dgm:prSet/>
      <dgm:spPr/>
      <dgm:t>
        <a:bodyPr/>
        <a:lstStyle/>
        <a:p>
          <a:endParaRPr lang="en-US"/>
        </a:p>
      </dgm:t>
    </dgm:pt>
    <dgm:pt modelId="{2A0B75DE-7948-4AEC-BCB4-2CA13ED48E1E}" type="sibTrans" cxnId="{0F40B091-2F44-47BA-8875-AE81E97C1D00}">
      <dgm:prSet/>
      <dgm:spPr/>
      <dgm:t>
        <a:bodyPr/>
        <a:lstStyle/>
        <a:p>
          <a:endParaRPr lang="en-US"/>
        </a:p>
      </dgm:t>
    </dgm:pt>
    <dgm:pt modelId="{648E4D67-39FB-43FD-9D56-3E65DC4CC5E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u="sng">
              <a:solidFill>
                <a:schemeClr val="bg1"/>
              </a:solidFill>
              <a:latin typeface="Calibri"/>
              <a:ea typeface="Calibri"/>
            </a:rPr>
            <a:t>Multiple critical vulnerabilities were present on the same system:</a:t>
          </a:r>
        </a:p>
      </dgm:t>
    </dgm:pt>
    <dgm:pt modelId="{2D15B5E5-1DB2-4A4C-B3B7-6609D9E8B66D}" type="parTrans" cxnId="{AF2B495C-62D4-427C-9036-6966C2CE3A4C}">
      <dgm:prSet/>
      <dgm:spPr/>
      <dgm:t>
        <a:bodyPr/>
        <a:lstStyle/>
        <a:p>
          <a:endParaRPr lang="en-US"/>
        </a:p>
      </dgm:t>
    </dgm:pt>
    <dgm:pt modelId="{2EEA0624-6ACE-4156-8073-56E2755C2563}" type="sibTrans" cxnId="{AF2B495C-62D4-427C-9036-6966C2CE3A4C}">
      <dgm:prSet/>
      <dgm:spPr/>
      <dgm:t>
        <a:bodyPr/>
        <a:lstStyle/>
        <a:p>
          <a:endParaRPr lang="en-US"/>
        </a:p>
      </dgm:t>
    </dgm:pt>
    <dgm:pt modelId="{1132E5F1-4E09-4F0D-B0AE-CFDA5D2295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</a:rPr>
            <a:t>SQL Injection in HR web portal</a:t>
          </a:r>
        </a:p>
      </dgm:t>
    </dgm:pt>
    <dgm:pt modelId="{03E216E2-ABB3-4F46-9DBB-AAE9FEF18A7A}" type="parTrans" cxnId="{C479E271-E6A7-4AB5-8647-D405D8B5F8D2}">
      <dgm:prSet/>
      <dgm:spPr/>
      <dgm:t>
        <a:bodyPr/>
        <a:lstStyle/>
        <a:p>
          <a:endParaRPr lang="en-US"/>
        </a:p>
      </dgm:t>
    </dgm:pt>
    <dgm:pt modelId="{AA688ABE-FE32-44C3-8EBF-8E199FF82D76}" type="sibTrans" cxnId="{C479E271-E6A7-4AB5-8647-D405D8B5F8D2}">
      <dgm:prSet/>
      <dgm:spPr/>
      <dgm:t>
        <a:bodyPr/>
        <a:lstStyle/>
        <a:p>
          <a:endParaRPr lang="en-US"/>
        </a:p>
      </dgm:t>
    </dgm:pt>
    <dgm:pt modelId="{40095815-9BEE-401D-8EBC-39E08C14D1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</a:rPr>
            <a:t>Remote File Inclusion (RFI) upload capability</a:t>
          </a:r>
        </a:p>
      </dgm:t>
    </dgm:pt>
    <dgm:pt modelId="{9B598FC9-A6F6-430E-AEB1-D013B56CE2D5}" type="parTrans" cxnId="{72AA1020-C154-45EC-A04C-D08C34E22E00}">
      <dgm:prSet/>
      <dgm:spPr/>
      <dgm:t>
        <a:bodyPr/>
        <a:lstStyle/>
        <a:p>
          <a:endParaRPr lang="en-US"/>
        </a:p>
      </dgm:t>
    </dgm:pt>
    <dgm:pt modelId="{E488C083-9CC7-42C8-B984-3F8B89C6A323}" type="sibTrans" cxnId="{72AA1020-C154-45EC-A04C-D08C34E22E00}">
      <dgm:prSet/>
      <dgm:spPr/>
      <dgm:t>
        <a:bodyPr/>
        <a:lstStyle/>
        <a:p>
          <a:endParaRPr lang="en-US"/>
        </a:p>
      </dgm:t>
    </dgm:pt>
    <dgm:pt modelId="{2AC3AE5A-D453-4E89-AD3A-71CCE21FB6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</a:rPr>
            <a:t>Privilege escalation via </a:t>
          </a:r>
          <a:r>
            <a:rPr lang="en-US" err="1">
              <a:solidFill>
                <a:schemeClr val="bg1"/>
              </a:solidFill>
              <a:latin typeface="Calibri"/>
              <a:ea typeface="Calibri"/>
            </a:rPr>
            <a:t>sudo</a:t>
          </a:r>
          <a:r>
            <a:rPr lang="en-US">
              <a:solidFill>
                <a:schemeClr val="bg1"/>
              </a:solidFill>
              <a:latin typeface="Calibri"/>
              <a:ea typeface="Calibri"/>
            </a:rPr>
            <a:t> misconfiguration (vim NOPASSWD for daemon)</a:t>
          </a:r>
        </a:p>
      </dgm:t>
    </dgm:pt>
    <dgm:pt modelId="{F7F86767-F6EA-42BA-90F7-40258685C963}" type="parTrans" cxnId="{D79B3CBB-EC5B-49C0-86CD-1B31816149D0}">
      <dgm:prSet/>
      <dgm:spPr/>
      <dgm:t>
        <a:bodyPr/>
        <a:lstStyle/>
        <a:p>
          <a:endParaRPr lang="en-US"/>
        </a:p>
      </dgm:t>
    </dgm:pt>
    <dgm:pt modelId="{33F49534-3265-4455-BE78-E38D1AD870C3}" type="sibTrans" cxnId="{D79B3CBB-EC5B-49C0-86CD-1B31816149D0}">
      <dgm:prSet/>
      <dgm:spPr/>
      <dgm:t>
        <a:bodyPr/>
        <a:lstStyle/>
        <a:p>
          <a:endParaRPr lang="en-US"/>
        </a:p>
      </dgm:t>
    </dgm:pt>
    <dgm:pt modelId="{C3777EAF-3CCF-410D-AF1A-798B0D1726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</a:rPr>
            <a:t>This combination felt </a:t>
          </a:r>
          <a:r>
            <a:rPr lang="en-US" b="0">
              <a:solidFill>
                <a:schemeClr val="bg1"/>
              </a:solidFill>
              <a:latin typeface="Calibri"/>
              <a:ea typeface="Calibri"/>
            </a:rPr>
            <a:t>unusual and intentional</a:t>
          </a:r>
          <a:r>
            <a:rPr lang="en-US">
              <a:solidFill>
                <a:schemeClr val="bg1"/>
              </a:solidFill>
              <a:latin typeface="Calibri"/>
              <a:ea typeface="Calibri"/>
            </a:rPr>
            <a:t>, not accidental.</a:t>
          </a:r>
        </a:p>
      </dgm:t>
    </dgm:pt>
    <dgm:pt modelId="{F86F7DD1-6102-47C6-9E7E-5559E63CF497}" type="parTrans" cxnId="{83BCD635-C595-4649-A520-5B890AD5141B}">
      <dgm:prSet/>
      <dgm:spPr/>
      <dgm:t>
        <a:bodyPr/>
        <a:lstStyle/>
        <a:p>
          <a:endParaRPr lang="en-US"/>
        </a:p>
      </dgm:t>
    </dgm:pt>
    <dgm:pt modelId="{DBB50F57-02DD-4911-B8C4-FB812A86B065}" type="sibTrans" cxnId="{83BCD635-C595-4649-A520-5B890AD5141B}">
      <dgm:prSet/>
      <dgm:spPr/>
      <dgm:t>
        <a:bodyPr/>
        <a:lstStyle/>
        <a:p>
          <a:endParaRPr lang="en-US"/>
        </a:p>
      </dgm:t>
    </dgm:pt>
    <dgm:pt modelId="{56AC128C-60C4-4C1E-A71A-4F9CD20BA2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u="sng">
              <a:solidFill>
                <a:schemeClr val="bg1"/>
              </a:solidFill>
              <a:latin typeface="Calibri"/>
              <a:ea typeface="Calibri"/>
            </a:rPr>
            <a:t>Decision was made to perform deep-dive forensic analysis on the full disk image of the machine to identify potential insider involvement.</a:t>
          </a:r>
        </a:p>
      </dgm:t>
    </dgm:pt>
    <dgm:pt modelId="{EB2E03C7-7357-4F48-A608-8CA98C376EAC}" type="parTrans" cxnId="{B63A0E6C-293F-4867-B9F7-B4A9F27226F1}">
      <dgm:prSet/>
      <dgm:spPr/>
      <dgm:t>
        <a:bodyPr/>
        <a:lstStyle/>
        <a:p>
          <a:endParaRPr lang="en-US"/>
        </a:p>
      </dgm:t>
    </dgm:pt>
    <dgm:pt modelId="{1801A826-9268-402F-A460-394FF38459AF}" type="sibTrans" cxnId="{B63A0E6C-293F-4867-B9F7-B4A9F27226F1}">
      <dgm:prSet/>
      <dgm:spPr/>
      <dgm:t>
        <a:bodyPr/>
        <a:lstStyle/>
        <a:p>
          <a:endParaRPr lang="en-US"/>
        </a:p>
      </dgm:t>
    </dgm:pt>
    <dgm:pt modelId="{B8D638BB-099F-4D68-986F-9CDBE2EEBC81}" type="pres">
      <dgm:prSet presAssocID="{48FB7CDF-93CA-4158-B654-2033502B42F3}" presName="root" presStyleCnt="0">
        <dgm:presLayoutVars>
          <dgm:dir/>
          <dgm:resizeHandles val="exact"/>
        </dgm:presLayoutVars>
      </dgm:prSet>
      <dgm:spPr/>
    </dgm:pt>
    <dgm:pt modelId="{24821F1A-B165-4F78-B880-C5BB472A31C5}" type="pres">
      <dgm:prSet presAssocID="{9BEFFCB0-D482-4F64-9D67-A4CEE0C89CEA}" presName="compNode" presStyleCnt="0"/>
      <dgm:spPr/>
    </dgm:pt>
    <dgm:pt modelId="{4DCF62B3-7E99-48E7-9E4C-D163B98ED49E}" type="pres">
      <dgm:prSet presAssocID="{9BEFFCB0-D482-4F64-9D67-A4CEE0C89C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3AAD6A68-8EE9-4059-A84E-E36BF865E8C5}" type="pres">
      <dgm:prSet presAssocID="{9BEFFCB0-D482-4F64-9D67-A4CEE0C89CEA}" presName="iconSpace" presStyleCnt="0"/>
      <dgm:spPr/>
    </dgm:pt>
    <dgm:pt modelId="{084B13BE-F862-4D9B-B433-B18711722113}" type="pres">
      <dgm:prSet presAssocID="{9BEFFCB0-D482-4F64-9D67-A4CEE0C89CEA}" presName="parTx" presStyleLbl="revTx" presStyleIdx="0" presStyleCnt="6">
        <dgm:presLayoutVars>
          <dgm:chMax val="0"/>
          <dgm:chPref val="0"/>
        </dgm:presLayoutVars>
      </dgm:prSet>
      <dgm:spPr/>
    </dgm:pt>
    <dgm:pt modelId="{10D51B1F-4F66-4444-AD3C-929001303EA0}" type="pres">
      <dgm:prSet presAssocID="{9BEFFCB0-D482-4F64-9D67-A4CEE0C89CEA}" presName="txSpace" presStyleCnt="0"/>
      <dgm:spPr/>
    </dgm:pt>
    <dgm:pt modelId="{12AD8DEA-3FEA-4FE8-9385-FAC04CC78787}" type="pres">
      <dgm:prSet presAssocID="{9BEFFCB0-D482-4F64-9D67-A4CEE0C89CEA}" presName="desTx" presStyleLbl="revTx" presStyleIdx="1" presStyleCnt="6">
        <dgm:presLayoutVars/>
      </dgm:prSet>
      <dgm:spPr/>
    </dgm:pt>
    <dgm:pt modelId="{AD9982CD-9F97-4732-BE6D-7D8D625C55CB}" type="pres">
      <dgm:prSet presAssocID="{2A0B75DE-7948-4AEC-BCB4-2CA13ED48E1E}" presName="sibTrans" presStyleCnt="0"/>
      <dgm:spPr/>
    </dgm:pt>
    <dgm:pt modelId="{A4C117F5-AE59-4A15-AE89-E88995DA9269}" type="pres">
      <dgm:prSet presAssocID="{648E4D67-39FB-43FD-9D56-3E65DC4CC5EB}" presName="compNode" presStyleCnt="0"/>
      <dgm:spPr/>
    </dgm:pt>
    <dgm:pt modelId="{80EA044B-DD06-4B25-8853-8B640DFE6B4A}" type="pres">
      <dgm:prSet presAssocID="{648E4D67-39FB-43FD-9D56-3E65DC4CC5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AF27896-617D-4313-B204-D714B2D6C890}" type="pres">
      <dgm:prSet presAssocID="{648E4D67-39FB-43FD-9D56-3E65DC4CC5EB}" presName="iconSpace" presStyleCnt="0"/>
      <dgm:spPr/>
    </dgm:pt>
    <dgm:pt modelId="{E92AB97C-0220-4930-B30B-8C5AE8E76001}" type="pres">
      <dgm:prSet presAssocID="{648E4D67-39FB-43FD-9D56-3E65DC4CC5EB}" presName="parTx" presStyleLbl="revTx" presStyleIdx="2" presStyleCnt="6">
        <dgm:presLayoutVars>
          <dgm:chMax val="0"/>
          <dgm:chPref val="0"/>
        </dgm:presLayoutVars>
      </dgm:prSet>
      <dgm:spPr/>
    </dgm:pt>
    <dgm:pt modelId="{1692D98B-27A2-42CF-8217-43127C6883A3}" type="pres">
      <dgm:prSet presAssocID="{648E4D67-39FB-43FD-9D56-3E65DC4CC5EB}" presName="txSpace" presStyleCnt="0"/>
      <dgm:spPr/>
    </dgm:pt>
    <dgm:pt modelId="{2254D656-ECC1-47A8-B4EE-5BA290E3B134}" type="pres">
      <dgm:prSet presAssocID="{648E4D67-39FB-43FD-9D56-3E65DC4CC5EB}" presName="desTx" presStyleLbl="revTx" presStyleIdx="3" presStyleCnt="6">
        <dgm:presLayoutVars/>
      </dgm:prSet>
      <dgm:spPr/>
    </dgm:pt>
    <dgm:pt modelId="{D159CC19-8488-4842-8AA3-63D9A9907EF1}" type="pres">
      <dgm:prSet presAssocID="{2EEA0624-6ACE-4156-8073-56E2755C2563}" presName="sibTrans" presStyleCnt="0"/>
      <dgm:spPr/>
    </dgm:pt>
    <dgm:pt modelId="{C868F5DE-96DA-4B85-88BD-6F13020DC550}" type="pres">
      <dgm:prSet presAssocID="{56AC128C-60C4-4C1E-A71A-4F9CD20BA289}" presName="compNode" presStyleCnt="0"/>
      <dgm:spPr/>
    </dgm:pt>
    <dgm:pt modelId="{C1C0DCBA-D281-4E66-BE6D-93879FCA8E17}" type="pres">
      <dgm:prSet presAssocID="{56AC128C-60C4-4C1E-A71A-4F9CD20BA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E0DA208F-6345-41CE-A849-2697EC06E2F8}" type="pres">
      <dgm:prSet presAssocID="{56AC128C-60C4-4C1E-A71A-4F9CD20BA289}" presName="iconSpace" presStyleCnt="0"/>
      <dgm:spPr/>
    </dgm:pt>
    <dgm:pt modelId="{8B0876BA-7A6B-41DD-ACA3-BD890EAF6077}" type="pres">
      <dgm:prSet presAssocID="{56AC128C-60C4-4C1E-A71A-4F9CD20BA289}" presName="parTx" presStyleLbl="revTx" presStyleIdx="4" presStyleCnt="6">
        <dgm:presLayoutVars>
          <dgm:chMax val="0"/>
          <dgm:chPref val="0"/>
        </dgm:presLayoutVars>
      </dgm:prSet>
      <dgm:spPr/>
    </dgm:pt>
    <dgm:pt modelId="{DF661344-6A14-47C7-BC4E-AF768CFF706D}" type="pres">
      <dgm:prSet presAssocID="{56AC128C-60C4-4C1E-A71A-4F9CD20BA289}" presName="txSpace" presStyleCnt="0"/>
      <dgm:spPr/>
    </dgm:pt>
    <dgm:pt modelId="{F02D7FB2-45A6-4592-8887-1415F36C4D72}" type="pres">
      <dgm:prSet presAssocID="{56AC128C-60C4-4C1E-A71A-4F9CD20BA289}" presName="desTx" presStyleLbl="revTx" presStyleIdx="5" presStyleCnt="6">
        <dgm:presLayoutVars/>
      </dgm:prSet>
      <dgm:spPr/>
    </dgm:pt>
  </dgm:ptLst>
  <dgm:cxnLst>
    <dgm:cxn modelId="{72AA1020-C154-45EC-A04C-D08C34E22E00}" srcId="{648E4D67-39FB-43FD-9D56-3E65DC4CC5EB}" destId="{40095815-9BEE-401D-8EBC-39E08C14D149}" srcOrd="1" destOrd="0" parTransId="{9B598FC9-A6F6-430E-AEB1-D013B56CE2D5}" sibTransId="{E488C083-9CC7-42C8-B984-3F8B89C6A323}"/>
    <dgm:cxn modelId="{2E5C122B-C17F-4090-8E21-D780EECDFE7A}" type="presOf" srcId="{56AC128C-60C4-4C1E-A71A-4F9CD20BA289}" destId="{8B0876BA-7A6B-41DD-ACA3-BD890EAF6077}" srcOrd="0" destOrd="0" presId="urn:microsoft.com/office/officeart/2018/2/layout/IconLabelDescriptionList"/>
    <dgm:cxn modelId="{3C926D32-52AB-4C5E-8A64-F60C67F5E4F4}" type="presOf" srcId="{2AC3AE5A-D453-4E89-AD3A-71CCE21FB61C}" destId="{2254D656-ECC1-47A8-B4EE-5BA290E3B134}" srcOrd="0" destOrd="2" presId="urn:microsoft.com/office/officeart/2018/2/layout/IconLabelDescriptionList"/>
    <dgm:cxn modelId="{83BCD635-C595-4649-A520-5B890AD5141B}" srcId="{648E4D67-39FB-43FD-9D56-3E65DC4CC5EB}" destId="{C3777EAF-3CCF-410D-AF1A-798B0D172629}" srcOrd="3" destOrd="0" parTransId="{F86F7DD1-6102-47C6-9E7E-5559E63CF497}" sibTransId="{DBB50F57-02DD-4911-B8C4-FB812A86B065}"/>
    <dgm:cxn modelId="{AF2B495C-62D4-427C-9036-6966C2CE3A4C}" srcId="{48FB7CDF-93CA-4158-B654-2033502B42F3}" destId="{648E4D67-39FB-43FD-9D56-3E65DC4CC5EB}" srcOrd="1" destOrd="0" parTransId="{2D15B5E5-1DB2-4A4C-B3B7-6609D9E8B66D}" sibTransId="{2EEA0624-6ACE-4156-8073-56E2755C2563}"/>
    <dgm:cxn modelId="{69F5B741-4AA3-4F44-BB8F-77650849FDFC}" type="presOf" srcId="{C3777EAF-3CCF-410D-AF1A-798B0D172629}" destId="{2254D656-ECC1-47A8-B4EE-5BA290E3B134}" srcOrd="0" destOrd="3" presId="urn:microsoft.com/office/officeart/2018/2/layout/IconLabelDescriptionList"/>
    <dgm:cxn modelId="{B63A0E6C-293F-4867-B9F7-B4A9F27226F1}" srcId="{48FB7CDF-93CA-4158-B654-2033502B42F3}" destId="{56AC128C-60C4-4C1E-A71A-4F9CD20BA289}" srcOrd="2" destOrd="0" parTransId="{EB2E03C7-7357-4F48-A608-8CA98C376EAC}" sibTransId="{1801A826-9268-402F-A460-394FF38459AF}"/>
    <dgm:cxn modelId="{94940770-2C40-4FBA-8DF1-92C897A44FA1}" type="presOf" srcId="{9BEFFCB0-D482-4F64-9D67-A4CEE0C89CEA}" destId="{084B13BE-F862-4D9B-B433-B18711722113}" srcOrd="0" destOrd="0" presId="urn:microsoft.com/office/officeart/2018/2/layout/IconLabelDescriptionList"/>
    <dgm:cxn modelId="{C479E271-E6A7-4AB5-8647-D405D8B5F8D2}" srcId="{648E4D67-39FB-43FD-9D56-3E65DC4CC5EB}" destId="{1132E5F1-4E09-4F0D-B0AE-CFDA5D22952F}" srcOrd="0" destOrd="0" parTransId="{03E216E2-ABB3-4F46-9DBB-AAE9FEF18A7A}" sibTransId="{AA688ABE-FE32-44C3-8EBF-8E199FF82D76}"/>
    <dgm:cxn modelId="{D3588488-B7D1-4CCC-A355-B0A452893346}" type="presOf" srcId="{1132E5F1-4E09-4F0D-B0AE-CFDA5D22952F}" destId="{2254D656-ECC1-47A8-B4EE-5BA290E3B134}" srcOrd="0" destOrd="0" presId="urn:microsoft.com/office/officeart/2018/2/layout/IconLabelDescriptionList"/>
    <dgm:cxn modelId="{0F40B091-2F44-47BA-8875-AE81E97C1D00}" srcId="{48FB7CDF-93CA-4158-B654-2033502B42F3}" destId="{9BEFFCB0-D482-4F64-9D67-A4CEE0C89CEA}" srcOrd="0" destOrd="0" parTransId="{9614BD98-6BE3-4D55-9F6E-C51464D4C346}" sibTransId="{2A0B75DE-7948-4AEC-BCB4-2CA13ED48E1E}"/>
    <dgm:cxn modelId="{DAD08CB6-0038-49FB-99A7-6CDC96E17F1D}" type="presOf" srcId="{648E4D67-39FB-43FD-9D56-3E65DC4CC5EB}" destId="{E92AB97C-0220-4930-B30B-8C5AE8E76001}" srcOrd="0" destOrd="0" presId="urn:microsoft.com/office/officeart/2018/2/layout/IconLabelDescriptionList"/>
    <dgm:cxn modelId="{D79B3CBB-EC5B-49C0-86CD-1B31816149D0}" srcId="{648E4D67-39FB-43FD-9D56-3E65DC4CC5EB}" destId="{2AC3AE5A-D453-4E89-AD3A-71CCE21FB61C}" srcOrd="2" destOrd="0" parTransId="{F7F86767-F6EA-42BA-90F7-40258685C963}" sibTransId="{33F49534-3265-4455-BE78-E38D1AD870C3}"/>
    <dgm:cxn modelId="{BD763EBC-5F03-458A-9C08-B749DA666191}" type="presOf" srcId="{40095815-9BEE-401D-8EBC-39E08C14D149}" destId="{2254D656-ECC1-47A8-B4EE-5BA290E3B134}" srcOrd="0" destOrd="1" presId="urn:microsoft.com/office/officeart/2018/2/layout/IconLabelDescriptionList"/>
    <dgm:cxn modelId="{44929CC4-71F8-4FF5-BB2F-9B7604D4A78F}" type="presOf" srcId="{48FB7CDF-93CA-4158-B654-2033502B42F3}" destId="{B8D638BB-099F-4D68-986F-9CDBE2EEBC81}" srcOrd="0" destOrd="0" presId="urn:microsoft.com/office/officeart/2018/2/layout/IconLabelDescriptionList"/>
    <dgm:cxn modelId="{FEFC383E-1FA9-4964-9BF8-9A24CB42226C}" type="presParOf" srcId="{B8D638BB-099F-4D68-986F-9CDBE2EEBC81}" destId="{24821F1A-B165-4F78-B880-C5BB472A31C5}" srcOrd="0" destOrd="0" presId="urn:microsoft.com/office/officeart/2018/2/layout/IconLabelDescriptionList"/>
    <dgm:cxn modelId="{1637C2F2-B550-4B57-B35A-A8E99FB97037}" type="presParOf" srcId="{24821F1A-B165-4F78-B880-C5BB472A31C5}" destId="{4DCF62B3-7E99-48E7-9E4C-D163B98ED49E}" srcOrd="0" destOrd="0" presId="urn:microsoft.com/office/officeart/2018/2/layout/IconLabelDescriptionList"/>
    <dgm:cxn modelId="{AB7B02B7-3FC8-408F-BE8A-B025B7D36B19}" type="presParOf" srcId="{24821F1A-B165-4F78-B880-C5BB472A31C5}" destId="{3AAD6A68-8EE9-4059-A84E-E36BF865E8C5}" srcOrd="1" destOrd="0" presId="urn:microsoft.com/office/officeart/2018/2/layout/IconLabelDescriptionList"/>
    <dgm:cxn modelId="{57020540-18BE-4F0A-BD24-197447E03D6E}" type="presParOf" srcId="{24821F1A-B165-4F78-B880-C5BB472A31C5}" destId="{084B13BE-F862-4D9B-B433-B18711722113}" srcOrd="2" destOrd="0" presId="urn:microsoft.com/office/officeart/2018/2/layout/IconLabelDescriptionList"/>
    <dgm:cxn modelId="{E8147549-C94E-4D7E-A256-27B69011C963}" type="presParOf" srcId="{24821F1A-B165-4F78-B880-C5BB472A31C5}" destId="{10D51B1F-4F66-4444-AD3C-929001303EA0}" srcOrd="3" destOrd="0" presId="urn:microsoft.com/office/officeart/2018/2/layout/IconLabelDescriptionList"/>
    <dgm:cxn modelId="{5B705B85-9383-41DA-AC57-2324A8324BA7}" type="presParOf" srcId="{24821F1A-B165-4F78-B880-C5BB472A31C5}" destId="{12AD8DEA-3FEA-4FE8-9385-FAC04CC78787}" srcOrd="4" destOrd="0" presId="urn:microsoft.com/office/officeart/2018/2/layout/IconLabelDescriptionList"/>
    <dgm:cxn modelId="{86210858-7DFD-4798-A2BB-90D6F11CA980}" type="presParOf" srcId="{B8D638BB-099F-4D68-986F-9CDBE2EEBC81}" destId="{AD9982CD-9F97-4732-BE6D-7D8D625C55CB}" srcOrd="1" destOrd="0" presId="urn:microsoft.com/office/officeart/2018/2/layout/IconLabelDescriptionList"/>
    <dgm:cxn modelId="{567A1DA5-0416-4E77-A4C1-F43739CF4DC8}" type="presParOf" srcId="{B8D638BB-099F-4D68-986F-9CDBE2EEBC81}" destId="{A4C117F5-AE59-4A15-AE89-E88995DA9269}" srcOrd="2" destOrd="0" presId="urn:microsoft.com/office/officeart/2018/2/layout/IconLabelDescriptionList"/>
    <dgm:cxn modelId="{07FB7233-37E3-41DE-A981-7B70CE0CE5CE}" type="presParOf" srcId="{A4C117F5-AE59-4A15-AE89-E88995DA9269}" destId="{80EA044B-DD06-4B25-8853-8B640DFE6B4A}" srcOrd="0" destOrd="0" presId="urn:microsoft.com/office/officeart/2018/2/layout/IconLabelDescriptionList"/>
    <dgm:cxn modelId="{EA1C88CE-ECAB-473C-BFE5-592D87A36C5A}" type="presParOf" srcId="{A4C117F5-AE59-4A15-AE89-E88995DA9269}" destId="{EAF27896-617D-4313-B204-D714B2D6C890}" srcOrd="1" destOrd="0" presId="urn:microsoft.com/office/officeart/2018/2/layout/IconLabelDescriptionList"/>
    <dgm:cxn modelId="{E50525AA-6A16-47AE-97C8-25A5806CB3F1}" type="presParOf" srcId="{A4C117F5-AE59-4A15-AE89-E88995DA9269}" destId="{E92AB97C-0220-4930-B30B-8C5AE8E76001}" srcOrd="2" destOrd="0" presId="urn:microsoft.com/office/officeart/2018/2/layout/IconLabelDescriptionList"/>
    <dgm:cxn modelId="{AF0F5301-A038-406E-A4D5-FE8B4CF1C432}" type="presParOf" srcId="{A4C117F5-AE59-4A15-AE89-E88995DA9269}" destId="{1692D98B-27A2-42CF-8217-43127C6883A3}" srcOrd="3" destOrd="0" presId="urn:microsoft.com/office/officeart/2018/2/layout/IconLabelDescriptionList"/>
    <dgm:cxn modelId="{D9756A27-FF55-405C-930B-2DC8BAFE585B}" type="presParOf" srcId="{A4C117F5-AE59-4A15-AE89-E88995DA9269}" destId="{2254D656-ECC1-47A8-B4EE-5BA290E3B134}" srcOrd="4" destOrd="0" presId="urn:microsoft.com/office/officeart/2018/2/layout/IconLabelDescriptionList"/>
    <dgm:cxn modelId="{5A08E3D8-33E5-4914-89BA-8AF8CA6BE049}" type="presParOf" srcId="{B8D638BB-099F-4D68-986F-9CDBE2EEBC81}" destId="{D159CC19-8488-4842-8AA3-63D9A9907EF1}" srcOrd="3" destOrd="0" presId="urn:microsoft.com/office/officeart/2018/2/layout/IconLabelDescriptionList"/>
    <dgm:cxn modelId="{342534B8-90F2-468C-9B4D-887DF374C094}" type="presParOf" srcId="{B8D638BB-099F-4D68-986F-9CDBE2EEBC81}" destId="{C868F5DE-96DA-4B85-88BD-6F13020DC550}" srcOrd="4" destOrd="0" presId="urn:microsoft.com/office/officeart/2018/2/layout/IconLabelDescriptionList"/>
    <dgm:cxn modelId="{448F2977-DE19-4BB4-99D6-01194E9D20C4}" type="presParOf" srcId="{C868F5DE-96DA-4B85-88BD-6F13020DC550}" destId="{C1C0DCBA-D281-4E66-BE6D-93879FCA8E17}" srcOrd="0" destOrd="0" presId="urn:microsoft.com/office/officeart/2018/2/layout/IconLabelDescriptionList"/>
    <dgm:cxn modelId="{8FEE4FF7-B881-4F7C-A7B5-2E63781EFAB4}" type="presParOf" srcId="{C868F5DE-96DA-4B85-88BD-6F13020DC550}" destId="{E0DA208F-6345-41CE-A849-2697EC06E2F8}" srcOrd="1" destOrd="0" presId="urn:microsoft.com/office/officeart/2018/2/layout/IconLabelDescriptionList"/>
    <dgm:cxn modelId="{F461C351-0648-4113-A29C-20EC44E13C04}" type="presParOf" srcId="{C868F5DE-96DA-4B85-88BD-6F13020DC550}" destId="{8B0876BA-7A6B-41DD-ACA3-BD890EAF6077}" srcOrd="2" destOrd="0" presId="urn:microsoft.com/office/officeart/2018/2/layout/IconLabelDescriptionList"/>
    <dgm:cxn modelId="{108CB46C-0688-4548-AFDA-CE830384374B}" type="presParOf" srcId="{C868F5DE-96DA-4B85-88BD-6F13020DC550}" destId="{DF661344-6A14-47C7-BC4E-AF768CFF706D}" srcOrd="3" destOrd="0" presId="urn:microsoft.com/office/officeart/2018/2/layout/IconLabelDescriptionList"/>
    <dgm:cxn modelId="{E7261C0F-217A-4414-AB3D-D1A6C7F3CBE9}" type="presParOf" srcId="{C868F5DE-96DA-4B85-88BD-6F13020DC550}" destId="{F02D7FB2-45A6-4592-8887-1415F36C4D7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AC0F49-676B-41A0-99C9-C94F4A5B85D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3850EA3-3B4B-48CE-AA33-5EEF01AEEEB3}">
      <dgm:prSet/>
      <dgm:spPr/>
      <dgm:t>
        <a:bodyPr/>
        <a:lstStyle/>
        <a:p>
          <a:r>
            <a:rPr lang="en-US"/>
            <a:t>While analyzing Faraz’s user directory from the disk image</a:t>
          </a:r>
        </a:p>
      </dgm:t>
    </dgm:pt>
    <dgm:pt modelId="{E6D42C37-BAE2-47A2-A794-EFC0F488CBE6}" type="parTrans" cxnId="{63F0F52F-65D5-45DF-B42F-06687879AC82}">
      <dgm:prSet/>
      <dgm:spPr/>
      <dgm:t>
        <a:bodyPr/>
        <a:lstStyle/>
        <a:p>
          <a:endParaRPr lang="en-US"/>
        </a:p>
      </dgm:t>
    </dgm:pt>
    <dgm:pt modelId="{B66E5EDE-2284-499A-9FD5-474CEF81A17A}" type="sibTrans" cxnId="{63F0F52F-65D5-45DF-B42F-06687879AC82}">
      <dgm:prSet/>
      <dgm:spPr/>
      <dgm:t>
        <a:bodyPr/>
        <a:lstStyle/>
        <a:p>
          <a:endParaRPr lang="en-US"/>
        </a:p>
      </dgm:t>
    </dgm:pt>
    <dgm:pt modelId="{8CE184AD-6D79-4F46-A514-68258EB0B66A}">
      <dgm:prSet/>
      <dgm:spPr/>
      <dgm:t>
        <a:bodyPr/>
        <a:lstStyle/>
        <a:p>
          <a:r>
            <a:rPr lang="en-US"/>
            <a:t>Investigators discovered </a:t>
          </a:r>
          <a:r>
            <a:rPr lang="en-US" b="1"/>
            <a:t>suspicious image files</a:t>
          </a:r>
          <a:endParaRPr lang="en-US"/>
        </a:p>
      </dgm:t>
    </dgm:pt>
    <dgm:pt modelId="{D4DCBE80-59F1-452E-8E7C-D5D469CF0FA6}" type="parTrans" cxnId="{CD7A9E60-1492-48B9-AABE-C6D2AFB8CE3A}">
      <dgm:prSet/>
      <dgm:spPr/>
      <dgm:t>
        <a:bodyPr/>
        <a:lstStyle/>
        <a:p>
          <a:endParaRPr lang="en-US"/>
        </a:p>
      </dgm:t>
    </dgm:pt>
    <dgm:pt modelId="{7582A10B-B2F9-4BB2-9C75-D037606C6EC8}" type="sibTrans" cxnId="{CD7A9E60-1492-48B9-AABE-C6D2AFB8CE3A}">
      <dgm:prSet/>
      <dgm:spPr/>
      <dgm:t>
        <a:bodyPr/>
        <a:lstStyle/>
        <a:p>
          <a:endParaRPr lang="en-US"/>
        </a:p>
      </dgm:t>
    </dgm:pt>
    <dgm:pt modelId="{FDB5FBD5-5E16-409D-88F9-57FA835220A0}">
      <dgm:prSet/>
      <dgm:spPr/>
      <dgm:t>
        <a:bodyPr/>
        <a:lstStyle/>
        <a:p>
          <a:r>
            <a:rPr lang="en-US"/>
            <a:t>One image was confirmed to contain </a:t>
          </a:r>
          <a:r>
            <a:rPr lang="en-US" b="1"/>
            <a:t>hidden SPII (SSNs and employee data)</a:t>
          </a:r>
          <a:r>
            <a:rPr lang="en-US"/>
            <a:t> using </a:t>
          </a:r>
          <a:r>
            <a:rPr lang="en-US" b="1"/>
            <a:t>steganographic techniques</a:t>
          </a:r>
          <a:endParaRPr lang="en-US"/>
        </a:p>
      </dgm:t>
    </dgm:pt>
    <dgm:pt modelId="{06B407E8-6111-4CB1-BF89-09A08ABC4AC9}" type="parTrans" cxnId="{15D249F1-3BA3-42DD-850C-16E5ACB6CBB5}">
      <dgm:prSet/>
      <dgm:spPr/>
      <dgm:t>
        <a:bodyPr/>
        <a:lstStyle/>
        <a:p>
          <a:endParaRPr lang="en-US"/>
        </a:p>
      </dgm:t>
    </dgm:pt>
    <dgm:pt modelId="{359F260C-5BF7-41CB-988D-B40FCD4C4912}" type="sibTrans" cxnId="{15D249F1-3BA3-42DD-850C-16E5ACB6CBB5}">
      <dgm:prSet/>
      <dgm:spPr/>
      <dgm:t>
        <a:bodyPr/>
        <a:lstStyle/>
        <a:p>
          <a:endParaRPr lang="en-US"/>
        </a:p>
      </dgm:t>
    </dgm:pt>
    <dgm:pt modelId="{22A45574-2F15-4184-B674-B1BCABF5C19A}">
      <dgm:prSet/>
      <dgm:spPr/>
      <dgm:t>
        <a:bodyPr/>
        <a:lstStyle/>
        <a:p>
          <a:r>
            <a:rPr lang="en-US"/>
            <a:t>This immediately raised concern:</a:t>
          </a:r>
        </a:p>
      </dgm:t>
    </dgm:pt>
    <dgm:pt modelId="{2A2DB283-8995-4DAE-98D1-7B068810712B}" type="parTrans" cxnId="{883F1A2B-8EDB-44A9-8BEE-EB494619FCFC}">
      <dgm:prSet/>
      <dgm:spPr/>
      <dgm:t>
        <a:bodyPr/>
        <a:lstStyle/>
        <a:p>
          <a:endParaRPr lang="en-US"/>
        </a:p>
      </dgm:t>
    </dgm:pt>
    <dgm:pt modelId="{EE08363D-6C2B-4B0B-B683-8F1CCA3E3CAA}" type="sibTrans" cxnId="{883F1A2B-8EDB-44A9-8BEE-EB494619FCFC}">
      <dgm:prSet/>
      <dgm:spPr/>
      <dgm:t>
        <a:bodyPr/>
        <a:lstStyle/>
        <a:p>
          <a:endParaRPr lang="en-US"/>
        </a:p>
      </dgm:t>
    </dgm:pt>
    <dgm:pt modelId="{95D0C78B-5A1C-4A09-A02B-EC1500F7AB26}">
      <dgm:prSet/>
      <dgm:spPr/>
      <dgm:t>
        <a:bodyPr/>
        <a:lstStyle/>
        <a:p>
          <a:r>
            <a:rPr lang="en-US"/>
            <a:t>Why was sensitive HR data embedded inside media files?</a:t>
          </a:r>
        </a:p>
      </dgm:t>
    </dgm:pt>
    <dgm:pt modelId="{598D3F40-40D5-4F09-AABD-3CBAA2E53E75}" type="parTrans" cxnId="{AB685CFE-2DD4-41F1-91AD-783FCDC6F8BA}">
      <dgm:prSet/>
      <dgm:spPr/>
      <dgm:t>
        <a:bodyPr/>
        <a:lstStyle/>
        <a:p>
          <a:endParaRPr lang="en-US"/>
        </a:p>
      </dgm:t>
    </dgm:pt>
    <dgm:pt modelId="{5A83718C-D0BB-405A-AA00-6575DB16F088}" type="sibTrans" cxnId="{AB685CFE-2DD4-41F1-91AD-783FCDC6F8BA}">
      <dgm:prSet/>
      <dgm:spPr/>
      <dgm:t>
        <a:bodyPr/>
        <a:lstStyle/>
        <a:p>
          <a:endParaRPr lang="en-US"/>
        </a:p>
      </dgm:t>
    </dgm:pt>
    <dgm:pt modelId="{4F4CEB6F-9F4E-422E-B9DA-FCFBAD6D7064}">
      <dgm:prSet/>
      <dgm:spPr/>
      <dgm:t>
        <a:bodyPr/>
        <a:lstStyle/>
        <a:p>
          <a:r>
            <a:rPr lang="en-US"/>
            <a:t>Who had access to both HR data and stego tools?</a:t>
          </a:r>
        </a:p>
      </dgm:t>
    </dgm:pt>
    <dgm:pt modelId="{D10284A8-3E77-4153-8D2C-014EBD7E0BA5}" type="parTrans" cxnId="{F5E8EEF9-F7F3-4258-BA49-67771FB3C969}">
      <dgm:prSet/>
      <dgm:spPr/>
      <dgm:t>
        <a:bodyPr/>
        <a:lstStyle/>
        <a:p>
          <a:endParaRPr lang="en-US"/>
        </a:p>
      </dgm:t>
    </dgm:pt>
    <dgm:pt modelId="{705801C3-FE05-4F1E-81FA-5C348D16BAB9}" type="sibTrans" cxnId="{F5E8EEF9-F7F3-4258-BA49-67771FB3C969}">
      <dgm:prSet/>
      <dgm:spPr/>
      <dgm:t>
        <a:bodyPr/>
        <a:lstStyle/>
        <a:p>
          <a:endParaRPr lang="en-US"/>
        </a:p>
      </dgm:t>
    </dgm:pt>
    <dgm:pt modelId="{B162F746-4718-46C8-8DC1-B5E72E006A8D}">
      <dgm:prSet/>
      <dgm:spPr/>
      <dgm:t>
        <a:bodyPr/>
        <a:lstStyle/>
        <a:p>
          <a:r>
            <a:rPr lang="en-US"/>
            <a:t>To confirm </a:t>
          </a:r>
          <a:r>
            <a:rPr lang="en-US" b="1"/>
            <a:t>how and when</a:t>
          </a:r>
          <a:r>
            <a:rPr lang="en-US"/>
            <a:t> the data was accessed:</a:t>
          </a:r>
        </a:p>
      </dgm:t>
    </dgm:pt>
    <dgm:pt modelId="{2D59ECEF-A4C1-4BE0-99C5-D0EFEDE2906A}" type="parTrans" cxnId="{0587F55B-246F-4A87-A37B-7DA469ED5C8F}">
      <dgm:prSet/>
      <dgm:spPr/>
      <dgm:t>
        <a:bodyPr/>
        <a:lstStyle/>
        <a:p>
          <a:endParaRPr lang="en-US"/>
        </a:p>
      </dgm:t>
    </dgm:pt>
    <dgm:pt modelId="{D64655B0-76FB-4BF8-8F06-086DD4C93B47}" type="sibTrans" cxnId="{0587F55B-246F-4A87-A37B-7DA469ED5C8F}">
      <dgm:prSet/>
      <dgm:spPr/>
      <dgm:t>
        <a:bodyPr/>
        <a:lstStyle/>
        <a:p>
          <a:endParaRPr lang="en-US"/>
        </a:p>
      </dgm:t>
    </dgm:pt>
    <dgm:pt modelId="{941E01F1-F113-44EE-919D-1CDB746152B3}">
      <dgm:prSet/>
      <dgm:spPr/>
      <dgm:t>
        <a:bodyPr/>
        <a:lstStyle/>
        <a:p>
          <a:r>
            <a:rPr lang="en-US"/>
            <a:t>The team began reviewing </a:t>
          </a:r>
          <a:r>
            <a:rPr lang="en-US" b="1"/>
            <a:t>authentication logs (/var/log/auth.log)</a:t>
          </a:r>
          <a:endParaRPr lang="en-US"/>
        </a:p>
      </dgm:t>
    </dgm:pt>
    <dgm:pt modelId="{317AB48A-C1F6-4CF4-90CD-62AB52392C13}" type="parTrans" cxnId="{51F2F24B-19A2-4012-9E85-3ABD459DAA24}">
      <dgm:prSet/>
      <dgm:spPr/>
      <dgm:t>
        <a:bodyPr/>
        <a:lstStyle/>
        <a:p>
          <a:endParaRPr lang="en-US"/>
        </a:p>
      </dgm:t>
    </dgm:pt>
    <dgm:pt modelId="{6B465532-2810-4291-BC96-F452639442EF}" type="sibTrans" cxnId="{51F2F24B-19A2-4012-9E85-3ABD459DAA24}">
      <dgm:prSet/>
      <dgm:spPr/>
      <dgm:t>
        <a:bodyPr/>
        <a:lstStyle/>
        <a:p>
          <a:endParaRPr lang="en-US"/>
        </a:p>
      </dgm:t>
    </dgm:pt>
    <dgm:pt modelId="{F86863B5-6D7B-4648-B5A5-6FFEE97DE77D}">
      <dgm:prSet/>
      <dgm:spPr/>
      <dgm:t>
        <a:bodyPr/>
        <a:lstStyle/>
        <a:p>
          <a:r>
            <a:rPr lang="en-US"/>
            <a:t>Auth log review focused on:</a:t>
          </a:r>
        </a:p>
      </dgm:t>
    </dgm:pt>
    <dgm:pt modelId="{610B6B62-F28A-467C-A37A-D0EFD886D05D}" type="parTrans" cxnId="{97B5B390-B8B0-4C70-8F75-A862930FFC8A}">
      <dgm:prSet/>
      <dgm:spPr/>
      <dgm:t>
        <a:bodyPr/>
        <a:lstStyle/>
        <a:p>
          <a:endParaRPr lang="en-US"/>
        </a:p>
      </dgm:t>
    </dgm:pt>
    <dgm:pt modelId="{4ED97828-4A8A-4C80-90B9-E141DF1787A8}" type="sibTrans" cxnId="{97B5B390-B8B0-4C70-8F75-A862930FFC8A}">
      <dgm:prSet/>
      <dgm:spPr/>
      <dgm:t>
        <a:bodyPr/>
        <a:lstStyle/>
        <a:p>
          <a:endParaRPr lang="en-US"/>
        </a:p>
      </dgm:t>
    </dgm:pt>
    <dgm:pt modelId="{FF98DDC9-8D41-4074-88D4-2506AE8267BE}">
      <dgm:prSet/>
      <dgm:spPr/>
      <dgm:t>
        <a:bodyPr/>
        <a:lstStyle/>
        <a:p>
          <a:r>
            <a:rPr lang="en-US"/>
            <a:t>Sudo sessions</a:t>
          </a:r>
        </a:p>
      </dgm:t>
    </dgm:pt>
    <dgm:pt modelId="{B4F925BB-E6E1-4C4E-86D3-5A4DEEC6B9CB}" type="parTrans" cxnId="{57884C04-A425-464A-8AD6-E22EC6F62509}">
      <dgm:prSet/>
      <dgm:spPr/>
      <dgm:t>
        <a:bodyPr/>
        <a:lstStyle/>
        <a:p>
          <a:endParaRPr lang="en-US"/>
        </a:p>
      </dgm:t>
    </dgm:pt>
    <dgm:pt modelId="{FA5D6D8C-1E62-43DE-86BE-1A43D0E79FED}" type="sibTrans" cxnId="{57884C04-A425-464A-8AD6-E22EC6F62509}">
      <dgm:prSet/>
      <dgm:spPr/>
      <dgm:t>
        <a:bodyPr/>
        <a:lstStyle/>
        <a:p>
          <a:endParaRPr lang="en-US"/>
        </a:p>
      </dgm:t>
    </dgm:pt>
    <dgm:pt modelId="{F9B9AF2E-8DA8-493C-973C-F9119982CB1F}">
      <dgm:prSet/>
      <dgm:spPr/>
      <dgm:t>
        <a:bodyPr/>
        <a:lstStyle/>
        <a:p>
          <a:r>
            <a:rPr lang="en-US"/>
            <a:t>User switches (su)</a:t>
          </a:r>
        </a:p>
      </dgm:t>
    </dgm:pt>
    <dgm:pt modelId="{56905D24-DFF2-4A0B-BD22-560D6C982BA4}" type="parTrans" cxnId="{D126359E-DD71-402D-AD80-DCCD9C11D6D4}">
      <dgm:prSet/>
      <dgm:spPr/>
      <dgm:t>
        <a:bodyPr/>
        <a:lstStyle/>
        <a:p>
          <a:endParaRPr lang="en-US"/>
        </a:p>
      </dgm:t>
    </dgm:pt>
    <dgm:pt modelId="{8956E5D1-3600-429C-8464-A8C0CE30372D}" type="sibTrans" cxnId="{D126359E-DD71-402D-AD80-DCCD9C11D6D4}">
      <dgm:prSet/>
      <dgm:spPr/>
      <dgm:t>
        <a:bodyPr/>
        <a:lstStyle/>
        <a:p>
          <a:endParaRPr lang="en-US"/>
        </a:p>
      </dgm:t>
    </dgm:pt>
    <dgm:pt modelId="{DDEF1A61-9F54-43A1-AA6D-075D72D39AF6}">
      <dgm:prSet/>
      <dgm:spPr/>
      <dgm:t>
        <a:bodyPr/>
        <a:lstStyle/>
        <a:p>
          <a:r>
            <a:rPr lang="en-US"/>
            <a:t>Access timestamps to /home/hrmanager</a:t>
          </a:r>
        </a:p>
      </dgm:t>
    </dgm:pt>
    <dgm:pt modelId="{79E72AB8-E4B5-45B2-82F4-F96DFD0D5719}" type="parTrans" cxnId="{796FEDB5-E4E9-4ADA-BEAD-E586463E3090}">
      <dgm:prSet/>
      <dgm:spPr/>
      <dgm:t>
        <a:bodyPr/>
        <a:lstStyle/>
        <a:p>
          <a:endParaRPr lang="en-US"/>
        </a:p>
      </dgm:t>
    </dgm:pt>
    <dgm:pt modelId="{D7AEA13B-C9DF-45A4-BDFB-1F4D584729C4}" type="sibTrans" cxnId="{796FEDB5-E4E9-4ADA-BEAD-E586463E3090}">
      <dgm:prSet/>
      <dgm:spPr/>
      <dgm:t>
        <a:bodyPr/>
        <a:lstStyle/>
        <a:p>
          <a:endParaRPr lang="en-US"/>
        </a:p>
      </dgm:t>
    </dgm:pt>
    <dgm:pt modelId="{0A1DDA12-038F-4D69-A385-63FF5482DD51}" type="pres">
      <dgm:prSet presAssocID="{55AC0F49-676B-41A0-99C9-C94F4A5B85D3}" presName="diagram" presStyleCnt="0">
        <dgm:presLayoutVars>
          <dgm:dir/>
          <dgm:resizeHandles val="exact"/>
        </dgm:presLayoutVars>
      </dgm:prSet>
      <dgm:spPr/>
    </dgm:pt>
    <dgm:pt modelId="{4ADD78BE-6062-4808-BC5C-32705AC91809}" type="pres">
      <dgm:prSet presAssocID="{03850EA3-3B4B-48CE-AA33-5EEF01AEEEB3}" presName="node" presStyleLbl="node1" presStyleIdx="0" presStyleCnt="12">
        <dgm:presLayoutVars>
          <dgm:bulletEnabled val="1"/>
        </dgm:presLayoutVars>
      </dgm:prSet>
      <dgm:spPr/>
    </dgm:pt>
    <dgm:pt modelId="{FDBBAD6C-3417-4570-87C7-769C532E7CD1}" type="pres">
      <dgm:prSet presAssocID="{B66E5EDE-2284-499A-9FD5-474CEF81A17A}" presName="sibTrans" presStyleCnt="0"/>
      <dgm:spPr/>
    </dgm:pt>
    <dgm:pt modelId="{E05B2FEE-F196-42B9-9433-C339177CE430}" type="pres">
      <dgm:prSet presAssocID="{8CE184AD-6D79-4F46-A514-68258EB0B66A}" presName="node" presStyleLbl="node1" presStyleIdx="1" presStyleCnt="12">
        <dgm:presLayoutVars>
          <dgm:bulletEnabled val="1"/>
        </dgm:presLayoutVars>
      </dgm:prSet>
      <dgm:spPr/>
    </dgm:pt>
    <dgm:pt modelId="{9674F64F-6CAA-4A05-BDD0-6F205A87E6DC}" type="pres">
      <dgm:prSet presAssocID="{7582A10B-B2F9-4BB2-9C75-D037606C6EC8}" presName="sibTrans" presStyleCnt="0"/>
      <dgm:spPr/>
    </dgm:pt>
    <dgm:pt modelId="{654C55F1-091C-4EAD-991F-822E547ECB8A}" type="pres">
      <dgm:prSet presAssocID="{FDB5FBD5-5E16-409D-88F9-57FA835220A0}" presName="node" presStyleLbl="node1" presStyleIdx="2" presStyleCnt="12">
        <dgm:presLayoutVars>
          <dgm:bulletEnabled val="1"/>
        </dgm:presLayoutVars>
      </dgm:prSet>
      <dgm:spPr/>
    </dgm:pt>
    <dgm:pt modelId="{DB2505D3-EE02-4790-BEEA-FD1EABBB060B}" type="pres">
      <dgm:prSet presAssocID="{359F260C-5BF7-41CB-988D-B40FCD4C4912}" presName="sibTrans" presStyleCnt="0"/>
      <dgm:spPr/>
    </dgm:pt>
    <dgm:pt modelId="{89895D75-99B5-4489-B009-36A2B07AB949}" type="pres">
      <dgm:prSet presAssocID="{22A45574-2F15-4184-B674-B1BCABF5C19A}" presName="node" presStyleLbl="node1" presStyleIdx="3" presStyleCnt="12">
        <dgm:presLayoutVars>
          <dgm:bulletEnabled val="1"/>
        </dgm:presLayoutVars>
      </dgm:prSet>
      <dgm:spPr/>
    </dgm:pt>
    <dgm:pt modelId="{656C6EF5-0056-42DD-9BE1-D3ADE8521E33}" type="pres">
      <dgm:prSet presAssocID="{EE08363D-6C2B-4B0B-B683-8F1CCA3E3CAA}" presName="sibTrans" presStyleCnt="0"/>
      <dgm:spPr/>
    </dgm:pt>
    <dgm:pt modelId="{6BB012E6-E194-4651-84CC-A1295AD30177}" type="pres">
      <dgm:prSet presAssocID="{95D0C78B-5A1C-4A09-A02B-EC1500F7AB26}" presName="node" presStyleLbl="node1" presStyleIdx="4" presStyleCnt="12">
        <dgm:presLayoutVars>
          <dgm:bulletEnabled val="1"/>
        </dgm:presLayoutVars>
      </dgm:prSet>
      <dgm:spPr/>
    </dgm:pt>
    <dgm:pt modelId="{2C5E2869-E7BD-4C82-8C28-88D48D22B0EB}" type="pres">
      <dgm:prSet presAssocID="{5A83718C-D0BB-405A-AA00-6575DB16F088}" presName="sibTrans" presStyleCnt="0"/>
      <dgm:spPr/>
    </dgm:pt>
    <dgm:pt modelId="{C889A102-A10D-4B90-8700-821E21B0D9C8}" type="pres">
      <dgm:prSet presAssocID="{4F4CEB6F-9F4E-422E-B9DA-FCFBAD6D7064}" presName="node" presStyleLbl="node1" presStyleIdx="5" presStyleCnt="12">
        <dgm:presLayoutVars>
          <dgm:bulletEnabled val="1"/>
        </dgm:presLayoutVars>
      </dgm:prSet>
      <dgm:spPr/>
    </dgm:pt>
    <dgm:pt modelId="{9A14EA21-629F-4E44-9FDC-B457E04C0A0F}" type="pres">
      <dgm:prSet presAssocID="{705801C3-FE05-4F1E-81FA-5C348D16BAB9}" presName="sibTrans" presStyleCnt="0"/>
      <dgm:spPr/>
    </dgm:pt>
    <dgm:pt modelId="{75C53BD0-15EA-4490-A8AB-EC6C17324A28}" type="pres">
      <dgm:prSet presAssocID="{B162F746-4718-46C8-8DC1-B5E72E006A8D}" presName="node" presStyleLbl="node1" presStyleIdx="6" presStyleCnt="12">
        <dgm:presLayoutVars>
          <dgm:bulletEnabled val="1"/>
        </dgm:presLayoutVars>
      </dgm:prSet>
      <dgm:spPr/>
    </dgm:pt>
    <dgm:pt modelId="{3A208342-E1F5-4AA6-AF3A-71413E8F0136}" type="pres">
      <dgm:prSet presAssocID="{D64655B0-76FB-4BF8-8F06-086DD4C93B47}" presName="sibTrans" presStyleCnt="0"/>
      <dgm:spPr/>
    </dgm:pt>
    <dgm:pt modelId="{CEB298CA-6002-49C5-B391-C9361EEB0A26}" type="pres">
      <dgm:prSet presAssocID="{941E01F1-F113-44EE-919D-1CDB746152B3}" presName="node" presStyleLbl="node1" presStyleIdx="7" presStyleCnt="12">
        <dgm:presLayoutVars>
          <dgm:bulletEnabled val="1"/>
        </dgm:presLayoutVars>
      </dgm:prSet>
      <dgm:spPr/>
    </dgm:pt>
    <dgm:pt modelId="{B4020144-51B5-4986-ADD1-A4DD4507A095}" type="pres">
      <dgm:prSet presAssocID="{6B465532-2810-4291-BC96-F452639442EF}" presName="sibTrans" presStyleCnt="0"/>
      <dgm:spPr/>
    </dgm:pt>
    <dgm:pt modelId="{B7070138-F543-4CB2-AFA8-BDF562F3A9B1}" type="pres">
      <dgm:prSet presAssocID="{F86863B5-6D7B-4648-B5A5-6FFEE97DE77D}" presName="node" presStyleLbl="node1" presStyleIdx="8" presStyleCnt="12">
        <dgm:presLayoutVars>
          <dgm:bulletEnabled val="1"/>
        </dgm:presLayoutVars>
      </dgm:prSet>
      <dgm:spPr/>
    </dgm:pt>
    <dgm:pt modelId="{CE7A70E1-83A2-4B9D-B82F-7E8C32972579}" type="pres">
      <dgm:prSet presAssocID="{4ED97828-4A8A-4C80-90B9-E141DF1787A8}" presName="sibTrans" presStyleCnt="0"/>
      <dgm:spPr/>
    </dgm:pt>
    <dgm:pt modelId="{99999E05-853A-41B3-922E-3A722C06D14C}" type="pres">
      <dgm:prSet presAssocID="{FF98DDC9-8D41-4074-88D4-2506AE8267BE}" presName="node" presStyleLbl="node1" presStyleIdx="9" presStyleCnt="12">
        <dgm:presLayoutVars>
          <dgm:bulletEnabled val="1"/>
        </dgm:presLayoutVars>
      </dgm:prSet>
      <dgm:spPr/>
    </dgm:pt>
    <dgm:pt modelId="{21C7EF5B-701F-40F3-A32B-CBF1DA734A3F}" type="pres">
      <dgm:prSet presAssocID="{FA5D6D8C-1E62-43DE-86BE-1A43D0E79FED}" presName="sibTrans" presStyleCnt="0"/>
      <dgm:spPr/>
    </dgm:pt>
    <dgm:pt modelId="{EB8BA784-4E48-4921-843D-465E4FE00030}" type="pres">
      <dgm:prSet presAssocID="{F9B9AF2E-8DA8-493C-973C-F9119982CB1F}" presName="node" presStyleLbl="node1" presStyleIdx="10" presStyleCnt="12">
        <dgm:presLayoutVars>
          <dgm:bulletEnabled val="1"/>
        </dgm:presLayoutVars>
      </dgm:prSet>
      <dgm:spPr/>
    </dgm:pt>
    <dgm:pt modelId="{8278DFD4-9A3F-461C-8E2F-891FADD561F6}" type="pres">
      <dgm:prSet presAssocID="{8956E5D1-3600-429C-8464-A8C0CE30372D}" presName="sibTrans" presStyleCnt="0"/>
      <dgm:spPr/>
    </dgm:pt>
    <dgm:pt modelId="{A06A78B0-246B-498A-B5BC-21932C976D03}" type="pres">
      <dgm:prSet presAssocID="{DDEF1A61-9F54-43A1-AA6D-075D72D39AF6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7884C04-A425-464A-8AD6-E22EC6F62509}" srcId="{55AC0F49-676B-41A0-99C9-C94F4A5B85D3}" destId="{FF98DDC9-8D41-4074-88D4-2506AE8267BE}" srcOrd="9" destOrd="0" parTransId="{B4F925BB-E6E1-4C4E-86D3-5A4DEEC6B9CB}" sibTransId="{FA5D6D8C-1E62-43DE-86BE-1A43D0E79FED}"/>
    <dgm:cxn modelId="{5EFD460D-764B-468C-8B28-232F2C0E645E}" type="presOf" srcId="{8CE184AD-6D79-4F46-A514-68258EB0B66A}" destId="{E05B2FEE-F196-42B9-9433-C339177CE430}" srcOrd="0" destOrd="0" presId="urn:microsoft.com/office/officeart/2005/8/layout/default"/>
    <dgm:cxn modelId="{BA3E101D-7D1A-4C6B-BEEF-63C5283BF87B}" type="presOf" srcId="{FF98DDC9-8D41-4074-88D4-2506AE8267BE}" destId="{99999E05-853A-41B3-922E-3A722C06D14C}" srcOrd="0" destOrd="0" presId="urn:microsoft.com/office/officeart/2005/8/layout/default"/>
    <dgm:cxn modelId="{883F1A2B-8EDB-44A9-8BEE-EB494619FCFC}" srcId="{55AC0F49-676B-41A0-99C9-C94F4A5B85D3}" destId="{22A45574-2F15-4184-B674-B1BCABF5C19A}" srcOrd="3" destOrd="0" parTransId="{2A2DB283-8995-4DAE-98D1-7B068810712B}" sibTransId="{EE08363D-6C2B-4B0B-B683-8F1CCA3E3CAA}"/>
    <dgm:cxn modelId="{63F0F52F-65D5-45DF-B42F-06687879AC82}" srcId="{55AC0F49-676B-41A0-99C9-C94F4A5B85D3}" destId="{03850EA3-3B4B-48CE-AA33-5EEF01AEEEB3}" srcOrd="0" destOrd="0" parTransId="{E6D42C37-BAE2-47A2-A794-EFC0F488CBE6}" sibTransId="{B66E5EDE-2284-499A-9FD5-474CEF81A17A}"/>
    <dgm:cxn modelId="{4D75033D-511E-4B1F-82D4-DB2FC56194B1}" type="presOf" srcId="{55AC0F49-676B-41A0-99C9-C94F4A5B85D3}" destId="{0A1DDA12-038F-4D69-A385-63FF5482DD51}" srcOrd="0" destOrd="0" presId="urn:microsoft.com/office/officeart/2005/8/layout/default"/>
    <dgm:cxn modelId="{0587F55B-246F-4A87-A37B-7DA469ED5C8F}" srcId="{55AC0F49-676B-41A0-99C9-C94F4A5B85D3}" destId="{B162F746-4718-46C8-8DC1-B5E72E006A8D}" srcOrd="6" destOrd="0" parTransId="{2D59ECEF-A4C1-4BE0-99C5-D0EFEDE2906A}" sibTransId="{D64655B0-76FB-4BF8-8F06-086DD4C93B47}"/>
    <dgm:cxn modelId="{CD7A9E60-1492-48B9-AABE-C6D2AFB8CE3A}" srcId="{55AC0F49-676B-41A0-99C9-C94F4A5B85D3}" destId="{8CE184AD-6D79-4F46-A514-68258EB0B66A}" srcOrd="1" destOrd="0" parTransId="{D4DCBE80-59F1-452E-8E7C-D5D469CF0FA6}" sibTransId="{7582A10B-B2F9-4BB2-9C75-D037606C6EC8}"/>
    <dgm:cxn modelId="{CEB21F48-B795-45EF-AFE4-1D57D455EE85}" type="presOf" srcId="{941E01F1-F113-44EE-919D-1CDB746152B3}" destId="{CEB298CA-6002-49C5-B391-C9361EEB0A26}" srcOrd="0" destOrd="0" presId="urn:microsoft.com/office/officeart/2005/8/layout/default"/>
    <dgm:cxn modelId="{662F8149-B9BC-411C-974A-B771A736DE4C}" type="presOf" srcId="{DDEF1A61-9F54-43A1-AA6D-075D72D39AF6}" destId="{A06A78B0-246B-498A-B5BC-21932C976D03}" srcOrd="0" destOrd="0" presId="urn:microsoft.com/office/officeart/2005/8/layout/default"/>
    <dgm:cxn modelId="{E646AB6B-FC3C-4788-A91E-C56CF7A00D14}" type="presOf" srcId="{95D0C78B-5A1C-4A09-A02B-EC1500F7AB26}" destId="{6BB012E6-E194-4651-84CC-A1295AD30177}" srcOrd="0" destOrd="0" presId="urn:microsoft.com/office/officeart/2005/8/layout/default"/>
    <dgm:cxn modelId="{51F2F24B-19A2-4012-9E85-3ABD459DAA24}" srcId="{55AC0F49-676B-41A0-99C9-C94F4A5B85D3}" destId="{941E01F1-F113-44EE-919D-1CDB746152B3}" srcOrd="7" destOrd="0" parTransId="{317AB48A-C1F6-4CF4-90CD-62AB52392C13}" sibTransId="{6B465532-2810-4291-BC96-F452639442EF}"/>
    <dgm:cxn modelId="{93DA7E56-758C-4C69-8969-EE2AFE0F0C64}" type="presOf" srcId="{22A45574-2F15-4184-B674-B1BCABF5C19A}" destId="{89895D75-99B5-4489-B009-36A2B07AB949}" srcOrd="0" destOrd="0" presId="urn:microsoft.com/office/officeart/2005/8/layout/default"/>
    <dgm:cxn modelId="{46803281-98D0-4E6B-B6CE-61FC595C39EB}" type="presOf" srcId="{03850EA3-3B4B-48CE-AA33-5EEF01AEEEB3}" destId="{4ADD78BE-6062-4808-BC5C-32705AC91809}" srcOrd="0" destOrd="0" presId="urn:microsoft.com/office/officeart/2005/8/layout/default"/>
    <dgm:cxn modelId="{97B5B390-B8B0-4C70-8F75-A862930FFC8A}" srcId="{55AC0F49-676B-41A0-99C9-C94F4A5B85D3}" destId="{F86863B5-6D7B-4648-B5A5-6FFEE97DE77D}" srcOrd="8" destOrd="0" parTransId="{610B6B62-F28A-467C-A37A-D0EFD886D05D}" sibTransId="{4ED97828-4A8A-4C80-90B9-E141DF1787A8}"/>
    <dgm:cxn modelId="{63E5EF92-2148-424B-A4D8-76F3E073226B}" type="presOf" srcId="{FDB5FBD5-5E16-409D-88F9-57FA835220A0}" destId="{654C55F1-091C-4EAD-991F-822E547ECB8A}" srcOrd="0" destOrd="0" presId="urn:microsoft.com/office/officeart/2005/8/layout/default"/>
    <dgm:cxn modelId="{31AB4897-7887-46E1-98C1-10C8C85FB9D1}" type="presOf" srcId="{F86863B5-6D7B-4648-B5A5-6FFEE97DE77D}" destId="{B7070138-F543-4CB2-AFA8-BDF562F3A9B1}" srcOrd="0" destOrd="0" presId="urn:microsoft.com/office/officeart/2005/8/layout/default"/>
    <dgm:cxn modelId="{D126359E-DD71-402D-AD80-DCCD9C11D6D4}" srcId="{55AC0F49-676B-41A0-99C9-C94F4A5B85D3}" destId="{F9B9AF2E-8DA8-493C-973C-F9119982CB1F}" srcOrd="10" destOrd="0" parTransId="{56905D24-DFF2-4A0B-BD22-560D6C982BA4}" sibTransId="{8956E5D1-3600-429C-8464-A8C0CE30372D}"/>
    <dgm:cxn modelId="{274DAFB2-9CB6-45A7-A904-FC97FA916F85}" type="presOf" srcId="{B162F746-4718-46C8-8DC1-B5E72E006A8D}" destId="{75C53BD0-15EA-4490-A8AB-EC6C17324A28}" srcOrd="0" destOrd="0" presId="urn:microsoft.com/office/officeart/2005/8/layout/default"/>
    <dgm:cxn modelId="{796FEDB5-E4E9-4ADA-BEAD-E586463E3090}" srcId="{55AC0F49-676B-41A0-99C9-C94F4A5B85D3}" destId="{DDEF1A61-9F54-43A1-AA6D-075D72D39AF6}" srcOrd="11" destOrd="0" parTransId="{79E72AB8-E4B5-45B2-82F4-F96DFD0D5719}" sibTransId="{D7AEA13B-C9DF-45A4-BDFB-1F4D584729C4}"/>
    <dgm:cxn modelId="{BABD98C9-7FCA-4F75-BA73-C5D7486F5688}" type="presOf" srcId="{F9B9AF2E-8DA8-493C-973C-F9119982CB1F}" destId="{EB8BA784-4E48-4921-843D-465E4FE00030}" srcOrd="0" destOrd="0" presId="urn:microsoft.com/office/officeart/2005/8/layout/default"/>
    <dgm:cxn modelId="{15D249F1-3BA3-42DD-850C-16E5ACB6CBB5}" srcId="{55AC0F49-676B-41A0-99C9-C94F4A5B85D3}" destId="{FDB5FBD5-5E16-409D-88F9-57FA835220A0}" srcOrd="2" destOrd="0" parTransId="{06B407E8-6111-4CB1-BF89-09A08ABC4AC9}" sibTransId="{359F260C-5BF7-41CB-988D-B40FCD4C4912}"/>
    <dgm:cxn modelId="{20630FF7-4AC7-4F4D-9C58-0AA3D644B0AE}" type="presOf" srcId="{4F4CEB6F-9F4E-422E-B9DA-FCFBAD6D7064}" destId="{C889A102-A10D-4B90-8700-821E21B0D9C8}" srcOrd="0" destOrd="0" presId="urn:microsoft.com/office/officeart/2005/8/layout/default"/>
    <dgm:cxn modelId="{F5E8EEF9-F7F3-4258-BA49-67771FB3C969}" srcId="{55AC0F49-676B-41A0-99C9-C94F4A5B85D3}" destId="{4F4CEB6F-9F4E-422E-B9DA-FCFBAD6D7064}" srcOrd="5" destOrd="0" parTransId="{D10284A8-3E77-4153-8D2C-014EBD7E0BA5}" sibTransId="{705801C3-FE05-4F1E-81FA-5C348D16BAB9}"/>
    <dgm:cxn modelId="{AB685CFE-2DD4-41F1-91AD-783FCDC6F8BA}" srcId="{55AC0F49-676B-41A0-99C9-C94F4A5B85D3}" destId="{95D0C78B-5A1C-4A09-A02B-EC1500F7AB26}" srcOrd="4" destOrd="0" parTransId="{598D3F40-40D5-4F09-AABD-3CBAA2E53E75}" sibTransId="{5A83718C-D0BB-405A-AA00-6575DB16F088}"/>
    <dgm:cxn modelId="{5BF7DDD3-3FEC-4D6D-8663-46C0796935D7}" type="presParOf" srcId="{0A1DDA12-038F-4D69-A385-63FF5482DD51}" destId="{4ADD78BE-6062-4808-BC5C-32705AC91809}" srcOrd="0" destOrd="0" presId="urn:microsoft.com/office/officeart/2005/8/layout/default"/>
    <dgm:cxn modelId="{756A4C45-063C-4A12-8C3E-3F89623D3258}" type="presParOf" srcId="{0A1DDA12-038F-4D69-A385-63FF5482DD51}" destId="{FDBBAD6C-3417-4570-87C7-769C532E7CD1}" srcOrd="1" destOrd="0" presId="urn:microsoft.com/office/officeart/2005/8/layout/default"/>
    <dgm:cxn modelId="{D23437A7-E96D-48FE-86B0-E2952FC88B71}" type="presParOf" srcId="{0A1DDA12-038F-4D69-A385-63FF5482DD51}" destId="{E05B2FEE-F196-42B9-9433-C339177CE430}" srcOrd="2" destOrd="0" presId="urn:microsoft.com/office/officeart/2005/8/layout/default"/>
    <dgm:cxn modelId="{0E5F4128-76F4-46B2-8548-2C9ED8E10D2B}" type="presParOf" srcId="{0A1DDA12-038F-4D69-A385-63FF5482DD51}" destId="{9674F64F-6CAA-4A05-BDD0-6F205A87E6DC}" srcOrd="3" destOrd="0" presId="urn:microsoft.com/office/officeart/2005/8/layout/default"/>
    <dgm:cxn modelId="{5488BD3C-2424-4BA9-92D9-FDB053E99BF2}" type="presParOf" srcId="{0A1DDA12-038F-4D69-A385-63FF5482DD51}" destId="{654C55F1-091C-4EAD-991F-822E547ECB8A}" srcOrd="4" destOrd="0" presId="urn:microsoft.com/office/officeart/2005/8/layout/default"/>
    <dgm:cxn modelId="{7B228022-7489-4E09-BF79-7EF7C6F36C63}" type="presParOf" srcId="{0A1DDA12-038F-4D69-A385-63FF5482DD51}" destId="{DB2505D3-EE02-4790-BEEA-FD1EABBB060B}" srcOrd="5" destOrd="0" presId="urn:microsoft.com/office/officeart/2005/8/layout/default"/>
    <dgm:cxn modelId="{653ED4D9-5D08-45CB-9592-42FB8515BF1A}" type="presParOf" srcId="{0A1DDA12-038F-4D69-A385-63FF5482DD51}" destId="{89895D75-99B5-4489-B009-36A2B07AB949}" srcOrd="6" destOrd="0" presId="urn:microsoft.com/office/officeart/2005/8/layout/default"/>
    <dgm:cxn modelId="{215FD839-D577-4D4A-B5A7-45DD14CF7CE0}" type="presParOf" srcId="{0A1DDA12-038F-4D69-A385-63FF5482DD51}" destId="{656C6EF5-0056-42DD-9BE1-D3ADE8521E33}" srcOrd="7" destOrd="0" presId="urn:microsoft.com/office/officeart/2005/8/layout/default"/>
    <dgm:cxn modelId="{026302DE-47B8-4009-BC3F-1B2154CA08DA}" type="presParOf" srcId="{0A1DDA12-038F-4D69-A385-63FF5482DD51}" destId="{6BB012E6-E194-4651-84CC-A1295AD30177}" srcOrd="8" destOrd="0" presId="urn:microsoft.com/office/officeart/2005/8/layout/default"/>
    <dgm:cxn modelId="{1092EB1C-3E1C-4CC7-B3EC-CDF5DA7DBA70}" type="presParOf" srcId="{0A1DDA12-038F-4D69-A385-63FF5482DD51}" destId="{2C5E2869-E7BD-4C82-8C28-88D48D22B0EB}" srcOrd="9" destOrd="0" presId="urn:microsoft.com/office/officeart/2005/8/layout/default"/>
    <dgm:cxn modelId="{387A82EC-A9A8-49E8-85B3-25A9A450E7F1}" type="presParOf" srcId="{0A1DDA12-038F-4D69-A385-63FF5482DD51}" destId="{C889A102-A10D-4B90-8700-821E21B0D9C8}" srcOrd="10" destOrd="0" presId="urn:microsoft.com/office/officeart/2005/8/layout/default"/>
    <dgm:cxn modelId="{84758901-F510-4964-88AB-3976F3294D1E}" type="presParOf" srcId="{0A1DDA12-038F-4D69-A385-63FF5482DD51}" destId="{9A14EA21-629F-4E44-9FDC-B457E04C0A0F}" srcOrd="11" destOrd="0" presId="urn:microsoft.com/office/officeart/2005/8/layout/default"/>
    <dgm:cxn modelId="{9A9644B4-3FEE-4473-B654-DDF0B932E83C}" type="presParOf" srcId="{0A1DDA12-038F-4D69-A385-63FF5482DD51}" destId="{75C53BD0-15EA-4490-A8AB-EC6C17324A28}" srcOrd="12" destOrd="0" presId="urn:microsoft.com/office/officeart/2005/8/layout/default"/>
    <dgm:cxn modelId="{28954D17-7259-40CC-863E-636518B7E410}" type="presParOf" srcId="{0A1DDA12-038F-4D69-A385-63FF5482DD51}" destId="{3A208342-E1F5-4AA6-AF3A-71413E8F0136}" srcOrd="13" destOrd="0" presId="urn:microsoft.com/office/officeart/2005/8/layout/default"/>
    <dgm:cxn modelId="{0A70B676-762D-4AD9-8CA0-8A8E7E042DB9}" type="presParOf" srcId="{0A1DDA12-038F-4D69-A385-63FF5482DD51}" destId="{CEB298CA-6002-49C5-B391-C9361EEB0A26}" srcOrd="14" destOrd="0" presId="urn:microsoft.com/office/officeart/2005/8/layout/default"/>
    <dgm:cxn modelId="{46E48D97-8B9A-4CCD-8FB2-CE0D902FA0EB}" type="presParOf" srcId="{0A1DDA12-038F-4D69-A385-63FF5482DD51}" destId="{B4020144-51B5-4986-ADD1-A4DD4507A095}" srcOrd="15" destOrd="0" presId="urn:microsoft.com/office/officeart/2005/8/layout/default"/>
    <dgm:cxn modelId="{B69150BB-AFC6-4C91-A8E3-C4B406AAF139}" type="presParOf" srcId="{0A1DDA12-038F-4D69-A385-63FF5482DD51}" destId="{B7070138-F543-4CB2-AFA8-BDF562F3A9B1}" srcOrd="16" destOrd="0" presId="urn:microsoft.com/office/officeart/2005/8/layout/default"/>
    <dgm:cxn modelId="{9DC3C889-38AB-446E-B806-666461F506EA}" type="presParOf" srcId="{0A1DDA12-038F-4D69-A385-63FF5482DD51}" destId="{CE7A70E1-83A2-4B9D-B82F-7E8C32972579}" srcOrd="17" destOrd="0" presId="urn:microsoft.com/office/officeart/2005/8/layout/default"/>
    <dgm:cxn modelId="{54CE10A4-19BC-4540-81D6-EBB77BFEA4A5}" type="presParOf" srcId="{0A1DDA12-038F-4D69-A385-63FF5482DD51}" destId="{99999E05-853A-41B3-922E-3A722C06D14C}" srcOrd="18" destOrd="0" presId="urn:microsoft.com/office/officeart/2005/8/layout/default"/>
    <dgm:cxn modelId="{EAB5ADA3-5824-4B20-AF38-DC49D738515D}" type="presParOf" srcId="{0A1DDA12-038F-4D69-A385-63FF5482DD51}" destId="{21C7EF5B-701F-40F3-A32B-CBF1DA734A3F}" srcOrd="19" destOrd="0" presId="urn:microsoft.com/office/officeart/2005/8/layout/default"/>
    <dgm:cxn modelId="{F5DBB62E-7688-4C4D-A8E0-DBCC96386FAC}" type="presParOf" srcId="{0A1DDA12-038F-4D69-A385-63FF5482DD51}" destId="{EB8BA784-4E48-4921-843D-465E4FE00030}" srcOrd="20" destOrd="0" presId="urn:microsoft.com/office/officeart/2005/8/layout/default"/>
    <dgm:cxn modelId="{284BA568-B4AB-468F-B9DA-1582B1F86646}" type="presParOf" srcId="{0A1DDA12-038F-4D69-A385-63FF5482DD51}" destId="{8278DFD4-9A3F-461C-8E2F-891FADD561F6}" srcOrd="21" destOrd="0" presId="urn:microsoft.com/office/officeart/2005/8/layout/default"/>
    <dgm:cxn modelId="{B5EA6403-F184-4DD6-85AC-4F3F6F06769A}" type="presParOf" srcId="{0A1DDA12-038F-4D69-A385-63FF5482DD51}" destId="{A06A78B0-246B-498A-B5BC-21932C976D03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91F7D5-FB8A-47E5-9D36-0E84A115297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</dgm:pt>
    <dgm:pt modelId="{3C89F368-0ABC-4142-9BF4-C0D4BA49D7B9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  <a:t>A </a:t>
          </a:r>
          <a:r>
            <a:rPr lang="en-US" b="1">
              <a:solidFill>
                <a:schemeClr val="bg1"/>
              </a:solidFill>
              <a:latin typeface="Calibri"/>
              <a:ea typeface="Calibri"/>
              <a:cs typeface="Calibri"/>
            </a:rPr>
            <a:t>fake Coinbase-branded webpage</a:t>
          </a:r>
          <a:endParaRPr lang="en-US">
            <a:solidFill>
              <a:schemeClr val="bg1"/>
            </a:solidFill>
          </a:endParaRPr>
        </a:p>
      </dgm:t>
    </dgm:pt>
    <dgm:pt modelId="{2B3ED19E-5627-4CEF-840B-F23386C1E99B}" type="parTrans" cxnId="{7249F133-DA8A-46F0-B7AB-B1744E9D1EDC}">
      <dgm:prSet/>
      <dgm:spPr/>
      <dgm:t>
        <a:bodyPr/>
        <a:lstStyle/>
        <a:p>
          <a:endParaRPr lang="en-IN"/>
        </a:p>
      </dgm:t>
    </dgm:pt>
    <dgm:pt modelId="{0F81A7C1-0922-4EF3-86D2-C45D05AD53BE}" type="sibTrans" cxnId="{7249F133-DA8A-46F0-B7AB-B1744E9D1EDC}">
      <dgm:prSet/>
      <dgm:spPr/>
      <dgm:t>
        <a:bodyPr/>
        <a:lstStyle/>
        <a:p>
          <a:endParaRPr lang="en-US"/>
        </a:p>
      </dgm:t>
    </dgm:pt>
    <dgm:pt modelId="{29553E60-62C3-49D4-B80F-36A11C651A40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  <a:t>Demands to follow future instructions, including vulnerability injection</a:t>
          </a:r>
          <a:endParaRPr lang="en-US">
            <a:solidFill>
              <a:schemeClr val="bg1"/>
            </a:solidFill>
          </a:endParaRPr>
        </a:p>
      </dgm:t>
    </dgm:pt>
    <dgm:pt modelId="{88D84570-02F0-4448-9ACD-FB4018407865}" type="parTrans" cxnId="{7AE41197-7ECC-4E20-8BA9-D2459C8C01D0}">
      <dgm:prSet/>
      <dgm:spPr/>
      <dgm:t>
        <a:bodyPr/>
        <a:lstStyle/>
        <a:p>
          <a:endParaRPr lang="en-IN"/>
        </a:p>
      </dgm:t>
    </dgm:pt>
    <dgm:pt modelId="{339AE3FB-E9E0-4E56-A7A4-A4A5FF71041E}" type="sibTrans" cxnId="{7AE41197-7ECC-4E20-8BA9-D2459C8C01D0}">
      <dgm:prSet/>
      <dgm:spPr/>
      <dgm:t>
        <a:bodyPr/>
        <a:lstStyle/>
        <a:p>
          <a:endParaRPr lang="en-US"/>
        </a:p>
      </dgm:t>
    </dgm:pt>
    <dgm:pt modelId="{CE4224DB-72F9-4050-873A-6A03B7FCD63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  <a:t>The phishing email included a link to:</a:t>
          </a:r>
          <a:b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</a:br>
          <a:r>
            <a:rPr lang="en-US" b="1">
              <a:solidFill>
                <a:schemeClr val="bg1"/>
              </a:solidFill>
              <a:latin typeface="Consolas"/>
              <a:cs typeface="Arial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https://www.coinbbase.com-security-alerts.com/</a:t>
          </a:r>
          <a:endParaRPr lang="en-US" b="1">
            <a:latin typeface="Consolas"/>
            <a:cs typeface="Arial"/>
          </a:endParaRPr>
        </a:p>
      </dgm:t>
    </dgm:pt>
    <dgm:pt modelId="{CCE52304-B238-4E83-9C25-228D1DE6DEA0}" type="parTrans" cxnId="{2D0E530D-41B1-4FDD-B0E9-83BF30429242}">
      <dgm:prSet/>
      <dgm:spPr/>
      <dgm:t>
        <a:bodyPr/>
        <a:lstStyle/>
        <a:p>
          <a:endParaRPr lang="en-IN"/>
        </a:p>
      </dgm:t>
    </dgm:pt>
    <dgm:pt modelId="{A725F44F-E13C-49FE-BEF0-10854FF6C0EA}" type="sibTrans" cxnId="{2D0E530D-41B1-4FDD-B0E9-83BF30429242}">
      <dgm:prSet/>
      <dgm:spPr/>
      <dgm:t>
        <a:bodyPr/>
        <a:lstStyle/>
        <a:p>
          <a:endParaRPr lang="en-US"/>
        </a:p>
      </dgm:t>
    </dgm:pt>
    <dgm:pt modelId="{7748C7B1-4E10-4094-BC1F-5EA0FA5736D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  <a:t>To avoid interaction with a live malicious server, the team used a </a:t>
          </a:r>
          <a:r>
            <a:rPr lang="en-US" b="1">
              <a:solidFill>
                <a:schemeClr val="bg1"/>
              </a:solidFill>
              <a:latin typeface="Calibri"/>
              <a:ea typeface="Calibri"/>
              <a:cs typeface="Calibri"/>
            </a:rPr>
            <a:t>safe, automated screenshot tool</a:t>
          </a:r>
          <a: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  <a:t> to analyze the link's destination</a:t>
          </a:r>
        </a:p>
      </dgm:t>
    </dgm:pt>
    <dgm:pt modelId="{B34909C3-ABAD-40F6-B143-CD35D0C77169}" type="parTrans" cxnId="{2F1022C7-9E42-49D8-8F5C-85D0B921170C}">
      <dgm:prSet/>
      <dgm:spPr/>
      <dgm:t>
        <a:bodyPr/>
        <a:lstStyle/>
        <a:p>
          <a:endParaRPr lang="en-IN"/>
        </a:p>
      </dgm:t>
    </dgm:pt>
    <dgm:pt modelId="{FAD30C59-13D3-45EE-B3AD-0390154E7D05}" type="sibTrans" cxnId="{2F1022C7-9E42-49D8-8F5C-85D0B921170C}">
      <dgm:prSet/>
      <dgm:spPr/>
      <dgm:t>
        <a:bodyPr/>
        <a:lstStyle/>
        <a:p>
          <a:endParaRPr lang="en-US"/>
        </a:p>
      </dgm:t>
    </dgm:pt>
    <dgm:pt modelId="{D5252E47-7946-42FC-ADF5-6D399574190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  <a:t>The screenshot revealed</a:t>
          </a:r>
        </a:p>
      </dgm:t>
    </dgm:pt>
    <dgm:pt modelId="{BC980737-1900-4D23-A87C-94142B96710D}" type="parTrans" cxnId="{FB096B21-7D30-4F84-AB3D-6A83052DF60D}">
      <dgm:prSet/>
      <dgm:spPr/>
      <dgm:t>
        <a:bodyPr/>
        <a:lstStyle/>
        <a:p>
          <a:endParaRPr lang="en-IN"/>
        </a:p>
      </dgm:t>
    </dgm:pt>
    <dgm:pt modelId="{71B2CF2C-E9A4-4EC8-8215-8D8EE636AEAA}" type="sibTrans" cxnId="{FB096B21-7D30-4F84-AB3D-6A83052DF60D}">
      <dgm:prSet/>
      <dgm:spPr/>
      <dgm:t>
        <a:bodyPr/>
        <a:lstStyle/>
        <a:p>
          <a:endParaRPr lang="en-US"/>
        </a:p>
      </dgm:t>
    </dgm:pt>
    <dgm:pt modelId="{75717D09-211D-4B87-B585-8824DFDAD25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  <a:t>A threatening message directed at Faraz</a:t>
          </a:r>
        </a:p>
      </dgm:t>
    </dgm:pt>
    <dgm:pt modelId="{F655DCA4-59FC-4341-B270-2B1D743989B5}" type="parTrans" cxnId="{4BD7F4DD-B065-4615-852C-2E5FF98CFABE}">
      <dgm:prSet/>
      <dgm:spPr/>
      <dgm:t>
        <a:bodyPr/>
        <a:lstStyle/>
        <a:p>
          <a:endParaRPr lang="en-IN"/>
        </a:p>
      </dgm:t>
    </dgm:pt>
    <dgm:pt modelId="{B0A33A9F-B397-43F4-904E-DEEAE2E1745B}" type="sibTrans" cxnId="{4BD7F4DD-B065-4615-852C-2E5FF98CFABE}">
      <dgm:prSet/>
      <dgm:spPr/>
      <dgm:t>
        <a:bodyPr/>
        <a:lstStyle/>
        <a:p>
          <a:endParaRPr lang="en-US"/>
        </a:p>
      </dgm:t>
    </dgm:pt>
    <dgm:pt modelId="{871B9307-FDAC-4E1B-9293-02E4947A032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  <a:t>This confirmed that the email was part of a </a:t>
          </a:r>
          <a:r>
            <a:rPr lang="en-US" b="1">
              <a:solidFill>
                <a:schemeClr val="bg1"/>
              </a:solidFill>
              <a:latin typeface="Calibri"/>
              <a:ea typeface="Calibri"/>
              <a:cs typeface="Calibri"/>
            </a:rPr>
            <a:t>coercive phishing campaign</a:t>
          </a:r>
          <a:r>
            <a:rPr lang="en-US">
              <a:solidFill>
                <a:schemeClr val="bg1"/>
              </a:solidFill>
              <a:latin typeface="Calibri"/>
              <a:ea typeface="Calibri"/>
              <a:cs typeface="Calibri"/>
            </a:rPr>
            <a:t>, contributing to Faraz’s compromised behavior</a:t>
          </a:r>
        </a:p>
      </dgm:t>
    </dgm:pt>
    <dgm:pt modelId="{8FC48B32-CBFE-4BD0-A7AE-0DA64B9E2BA5}" type="parTrans" cxnId="{09E2DE4C-BB39-447C-AFD3-9149604C48A6}">
      <dgm:prSet/>
      <dgm:spPr/>
      <dgm:t>
        <a:bodyPr/>
        <a:lstStyle/>
        <a:p>
          <a:endParaRPr lang="en-IN"/>
        </a:p>
      </dgm:t>
    </dgm:pt>
    <dgm:pt modelId="{03256389-E17F-4253-ACCD-DD731A634685}" type="sibTrans" cxnId="{09E2DE4C-BB39-447C-AFD3-9149604C48A6}">
      <dgm:prSet/>
      <dgm:spPr/>
      <dgm:t>
        <a:bodyPr/>
        <a:lstStyle/>
        <a:p>
          <a:endParaRPr lang="en-US"/>
        </a:p>
      </dgm:t>
    </dgm:pt>
    <dgm:pt modelId="{18E751F4-FA3E-4B98-A37E-C72B51B5B692}" type="pres">
      <dgm:prSet presAssocID="{0791F7D5-FB8A-47E5-9D36-0E84A1152970}" presName="root" presStyleCnt="0">
        <dgm:presLayoutVars>
          <dgm:dir/>
          <dgm:resizeHandles val="exact"/>
        </dgm:presLayoutVars>
      </dgm:prSet>
      <dgm:spPr/>
    </dgm:pt>
    <dgm:pt modelId="{52AEE8E6-C4A3-46F2-B221-2E4C7C5EAB55}" type="pres">
      <dgm:prSet presAssocID="{CE4224DB-72F9-4050-873A-6A03B7FCD63C}" presName="compNode" presStyleCnt="0"/>
      <dgm:spPr/>
    </dgm:pt>
    <dgm:pt modelId="{0BCBC1A7-E715-4B96-AB9A-00675FEA5AAE}" type="pres">
      <dgm:prSet presAssocID="{CE4224DB-72F9-4050-873A-6A03B7FCD63C}" presName="iconRect" presStyleLbl="node1" presStyleIdx="0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0D05C329-E606-45C8-8DEA-5D1FEAEDD871}" type="pres">
      <dgm:prSet presAssocID="{CE4224DB-72F9-4050-873A-6A03B7FCD63C}" presName="spaceRect" presStyleCnt="0"/>
      <dgm:spPr/>
    </dgm:pt>
    <dgm:pt modelId="{E2C230AD-7EC3-4808-AC7F-53CC95B0F3E7}" type="pres">
      <dgm:prSet presAssocID="{CE4224DB-72F9-4050-873A-6A03B7FCD63C}" presName="textRect" presStyleLbl="revTx" presStyleIdx="0" presStyleCnt="7">
        <dgm:presLayoutVars>
          <dgm:chMax val="1"/>
          <dgm:chPref val="1"/>
        </dgm:presLayoutVars>
      </dgm:prSet>
      <dgm:spPr/>
    </dgm:pt>
    <dgm:pt modelId="{CF0697BE-27EF-4EDA-8441-4FC94FE79B0B}" type="pres">
      <dgm:prSet presAssocID="{A725F44F-E13C-49FE-BEF0-10854FF6C0EA}" presName="sibTrans" presStyleCnt="0"/>
      <dgm:spPr/>
    </dgm:pt>
    <dgm:pt modelId="{5B3E4176-B9FA-4FEF-9A41-C28982FF2D29}" type="pres">
      <dgm:prSet presAssocID="{7748C7B1-4E10-4094-BC1F-5EA0FA5736DC}" presName="compNode" presStyleCnt="0"/>
      <dgm:spPr/>
    </dgm:pt>
    <dgm:pt modelId="{16E3372B-B683-48DA-9AA9-0830BD50596B}" type="pres">
      <dgm:prSet presAssocID="{7748C7B1-4E10-4094-BC1F-5EA0FA5736DC}" presName="iconRect" presStyleLbl="node1" presStyleIdx="1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928886F5-9D3E-4D0D-8140-7DC4DAEEC6F6}" type="pres">
      <dgm:prSet presAssocID="{7748C7B1-4E10-4094-BC1F-5EA0FA5736DC}" presName="spaceRect" presStyleCnt="0"/>
      <dgm:spPr/>
    </dgm:pt>
    <dgm:pt modelId="{8AE55E39-9BAB-449C-87AE-09D0A4D5D31E}" type="pres">
      <dgm:prSet presAssocID="{7748C7B1-4E10-4094-BC1F-5EA0FA5736DC}" presName="textRect" presStyleLbl="revTx" presStyleIdx="1" presStyleCnt="7">
        <dgm:presLayoutVars>
          <dgm:chMax val="1"/>
          <dgm:chPref val="1"/>
        </dgm:presLayoutVars>
      </dgm:prSet>
      <dgm:spPr/>
    </dgm:pt>
    <dgm:pt modelId="{06AE44BC-F853-49BE-8587-50ECCB48FCC4}" type="pres">
      <dgm:prSet presAssocID="{FAD30C59-13D3-45EE-B3AD-0390154E7D05}" presName="sibTrans" presStyleCnt="0"/>
      <dgm:spPr/>
    </dgm:pt>
    <dgm:pt modelId="{13253173-CB97-464F-9DF3-0971E4609D32}" type="pres">
      <dgm:prSet presAssocID="{D5252E47-7946-42FC-ADF5-6D399574190F}" presName="compNode" presStyleCnt="0"/>
      <dgm:spPr/>
    </dgm:pt>
    <dgm:pt modelId="{61ED7056-391C-4812-B583-93AFC2ADBE8C}" type="pres">
      <dgm:prSet presAssocID="{D5252E47-7946-42FC-ADF5-6D399574190F}" presName="iconRect" presStyleLbl="node1" presStyleIdx="2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CDBAC99-0F08-40B7-ACBE-6777EF29B20F}" type="pres">
      <dgm:prSet presAssocID="{D5252E47-7946-42FC-ADF5-6D399574190F}" presName="spaceRect" presStyleCnt="0"/>
      <dgm:spPr/>
    </dgm:pt>
    <dgm:pt modelId="{829E5C4C-C0C5-4A7D-A6DA-4F8CBCA875B5}" type="pres">
      <dgm:prSet presAssocID="{D5252E47-7946-42FC-ADF5-6D399574190F}" presName="textRect" presStyleLbl="revTx" presStyleIdx="2" presStyleCnt="7">
        <dgm:presLayoutVars>
          <dgm:chMax val="1"/>
          <dgm:chPref val="1"/>
        </dgm:presLayoutVars>
      </dgm:prSet>
      <dgm:spPr/>
    </dgm:pt>
    <dgm:pt modelId="{4C809F04-5501-4B67-BFA9-C08A5F2B24E2}" type="pres">
      <dgm:prSet presAssocID="{71B2CF2C-E9A4-4EC8-8215-8D8EE636AEAA}" presName="sibTrans" presStyleCnt="0"/>
      <dgm:spPr/>
    </dgm:pt>
    <dgm:pt modelId="{2E3F8EBF-A34C-4C41-9977-5129B81A4B93}" type="pres">
      <dgm:prSet presAssocID="{3C89F368-0ABC-4142-9BF4-C0D4BA49D7B9}" presName="compNode" presStyleCnt="0"/>
      <dgm:spPr/>
    </dgm:pt>
    <dgm:pt modelId="{C8188297-3DED-468C-A0D6-ADA316467941}" type="pres">
      <dgm:prSet presAssocID="{3C89F368-0ABC-4142-9BF4-C0D4BA49D7B9}" presName="iconRect" presStyleLbl="node1" presStyleIdx="3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DDC033F-D532-4BB9-8FF0-455C80FF0B43}" type="pres">
      <dgm:prSet presAssocID="{3C89F368-0ABC-4142-9BF4-C0D4BA49D7B9}" presName="spaceRect" presStyleCnt="0"/>
      <dgm:spPr/>
    </dgm:pt>
    <dgm:pt modelId="{7120A146-354B-4444-80DA-9F3B10F5F10C}" type="pres">
      <dgm:prSet presAssocID="{3C89F368-0ABC-4142-9BF4-C0D4BA49D7B9}" presName="textRect" presStyleLbl="revTx" presStyleIdx="3" presStyleCnt="7">
        <dgm:presLayoutVars>
          <dgm:chMax val="1"/>
          <dgm:chPref val="1"/>
        </dgm:presLayoutVars>
      </dgm:prSet>
      <dgm:spPr/>
    </dgm:pt>
    <dgm:pt modelId="{628208F0-BE39-4FA7-B708-782FFBEA36AF}" type="pres">
      <dgm:prSet presAssocID="{0F81A7C1-0922-4EF3-86D2-C45D05AD53BE}" presName="sibTrans" presStyleCnt="0"/>
      <dgm:spPr/>
    </dgm:pt>
    <dgm:pt modelId="{5BCF0F8C-792C-42C4-AA57-69E10556A4E1}" type="pres">
      <dgm:prSet presAssocID="{75717D09-211D-4B87-B585-8824DFDAD252}" presName="compNode" presStyleCnt="0"/>
      <dgm:spPr/>
    </dgm:pt>
    <dgm:pt modelId="{5BAD2DB9-9462-4D03-AD5C-4328619CEFEC}" type="pres">
      <dgm:prSet presAssocID="{75717D09-211D-4B87-B585-8824DFDAD252}" presName="iconRect" presStyleLbl="node1" presStyleIdx="4" presStyleCnt="7" custLinFactNeighborX="-29389" custLinFactNeighborY="9162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0B9DA3A-055B-486F-93A0-8101F3AD8985}" type="pres">
      <dgm:prSet presAssocID="{75717D09-211D-4B87-B585-8824DFDAD252}" presName="spaceRect" presStyleCnt="0"/>
      <dgm:spPr/>
    </dgm:pt>
    <dgm:pt modelId="{9740B8B7-E4FF-40DA-A2B6-180E0E52EE95}" type="pres">
      <dgm:prSet presAssocID="{75717D09-211D-4B87-B585-8824DFDAD252}" presName="textRect" presStyleLbl="revTx" presStyleIdx="4" presStyleCnt="7" custLinFactNeighborX="-12920" custLinFactNeighborY="54047">
        <dgm:presLayoutVars>
          <dgm:chMax val="1"/>
          <dgm:chPref val="1"/>
        </dgm:presLayoutVars>
      </dgm:prSet>
      <dgm:spPr/>
    </dgm:pt>
    <dgm:pt modelId="{3FC059D3-3DDE-47C7-A7E5-DA1A501A83A8}" type="pres">
      <dgm:prSet presAssocID="{B0A33A9F-B397-43F4-904E-DEEAE2E1745B}" presName="sibTrans" presStyleCnt="0"/>
      <dgm:spPr/>
    </dgm:pt>
    <dgm:pt modelId="{B2FE1B51-762D-4CF6-AA30-558343104940}" type="pres">
      <dgm:prSet presAssocID="{29553E60-62C3-49D4-B80F-36A11C651A40}" presName="compNode" presStyleCnt="0"/>
      <dgm:spPr/>
    </dgm:pt>
    <dgm:pt modelId="{F1BCF05F-3F03-413E-B1C1-F159B5476BD4}" type="pres">
      <dgm:prSet presAssocID="{29553E60-62C3-49D4-B80F-36A11C651A40}" presName="iconRect" presStyleLbl="node1" presStyleIdx="5" presStyleCnt="7" custLinFactNeighborX="10203" custLinFactNeighborY="82773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C683D9C6-8C1B-4C03-BE1C-F65BB013F9E5}" type="pres">
      <dgm:prSet presAssocID="{29553E60-62C3-49D4-B80F-36A11C651A40}" presName="spaceRect" presStyleCnt="0"/>
      <dgm:spPr/>
    </dgm:pt>
    <dgm:pt modelId="{722346B2-A6D9-4FF1-A08B-2CECDE00B408}" type="pres">
      <dgm:prSet presAssocID="{29553E60-62C3-49D4-B80F-36A11C651A40}" presName="textRect" presStyleLbl="revTx" presStyleIdx="5" presStyleCnt="7" custLinFactNeighborX="4591" custLinFactNeighborY="46633">
        <dgm:presLayoutVars>
          <dgm:chMax val="1"/>
          <dgm:chPref val="1"/>
        </dgm:presLayoutVars>
      </dgm:prSet>
      <dgm:spPr/>
    </dgm:pt>
    <dgm:pt modelId="{82FA2C22-389D-40D2-898A-87CA22A7CA25}" type="pres">
      <dgm:prSet presAssocID="{339AE3FB-E9E0-4E56-A7A4-A4A5FF71041E}" presName="sibTrans" presStyleCnt="0"/>
      <dgm:spPr/>
    </dgm:pt>
    <dgm:pt modelId="{A8EF73E6-3213-4754-89A8-71F63C11A6B5}" type="pres">
      <dgm:prSet presAssocID="{871B9307-FDAC-4E1B-9293-02E4947A0322}" presName="compNode" presStyleCnt="0"/>
      <dgm:spPr/>
    </dgm:pt>
    <dgm:pt modelId="{F31AED02-ABEF-45DF-A7F2-7BC4BE0A2052}" type="pres">
      <dgm:prSet presAssocID="{871B9307-FDAC-4E1B-9293-02E4947A0322}" presName="iconRect" presStyleLbl="node1" presStyleIdx="6" presStyleCnt="7" custLinFactNeighborX="50375" custLinFactNeighborY="75856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F1663523-69FE-46E4-87DB-7F45A63B26E1}" type="pres">
      <dgm:prSet presAssocID="{871B9307-FDAC-4E1B-9293-02E4947A0322}" presName="spaceRect" presStyleCnt="0"/>
      <dgm:spPr/>
    </dgm:pt>
    <dgm:pt modelId="{FD9E44EB-4896-4C20-BD2A-B937AD045BA3}" type="pres">
      <dgm:prSet presAssocID="{871B9307-FDAC-4E1B-9293-02E4947A0322}" presName="textRect" presStyleLbl="revTx" presStyleIdx="6" presStyleCnt="7" custLinFactNeighborX="24225" custLinFactNeighborY="35169">
        <dgm:presLayoutVars>
          <dgm:chMax val="1"/>
          <dgm:chPref val="1"/>
        </dgm:presLayoutVars>
      </dgm:prSet>
      <dgm:spPr/>
    </dgm:pt>
  </dgm:ptLst>
  <dgm:cxnLst>
    <dgm:cxn modelId="{2D0E530D-41B1-4FDD-B0E9-83BF30429242}" srcId="{0791F7D5-FB8A-47E5-9D36-0E84A1152970}" destId="{CE4224DB-72F9-4050-873A-6A03B7FCD63C}" srcOrd="0" destOrd="0" parTransId="{CCE52304-B238-4E83-9C25-228D1DE6DEA0}" sibTransId="{A725F44F-E13C-49FE-BEF0-10854FF6C0EA}"/>
    <dgm:cxn modelId="{FB096B21-7D30-4F84-AB3D-6A83052DF60D}" srcId="{0791F7D5-FB8A-47E5-9D36-0E84A1152970}" destId="{D5252E47-7946-42FC-ADF5-6D399574190F}" srcOrd="2" destOrd="0" parTransId="{BC980737-1900-4D23-A87C-94142B96710D}" sibTransId="{71B2CF2C-E9A4-4EC8-8215-8D8EE636AEAA}"/>
    <dgm:cxn modelId="{7249F133-DA8A-46F0-B7AB-B1744E9D1EDC}" srcId="{0791F7D5-FB8A-47E5-9D36-0E84A1152970}" destId="{3C89F368-0ABC-4142-9BF4-C0D4BA49D7B9}" srcOrd="3" destOrd="0" parTransId="{2B3ED19E-5627-4CEF-840B-F23386C1E99B}" sibTransId="{0F81A7C1-0922-4EF3-86D2-C45D05AD53BE}"/>
    <dgm:cxn modelId="{0F409240-0164-4128-AE17-156C69628DB6}" type="presOf" srcId="{3C89F368-0ABC-4142-9BF4-C0D4BA49D7B9}" destId="{7120A146-354B-4444-80DA-9F3B10F5F10C}" srcOrd="0" destOrd="0" presId="urn:microsoft.com/office/officeart/2018/2/layout/IconLabelList"/>
    <dgm:cxn modelId="{0428985F-65BC-4DB0-9C78-2CB0CED134D5}" type="presOf" srcId="{D5252E47-7946-42FC-ADF5-6D399574190F}" destId="{829E5C4C-C0C5-4A7D-A6DA-4F8CBCA875B5}" srcOrd="0" destOrd="0" presId="urn:microsoft.com/office/officeart/2018/2/layout/IconLabelList"/>
    <dgm:cxn modelId="{0F57EA41-0CFB-42BE-8387-9156B659F22C}" type="presOf" srcId="{0791F7D5-FB8A-47E5-9D36-0E84A1152970}" destId="{18E751F4-FA3E-4B98-A37E-C72B51B5B692}" srcOrd="0" destOrd="0" presId="urn:microsoft.com/office/officeart/2018/2/layout/IconLabelList"/>
    <dgm:cxn modelId="{09E2DE4C-BB39-447C-AFD3-9149604C48A6}" srcId="{0791F7D5-FB8A-47E5-9D36-0E84A1152970}" destId="{871B9307-FDAC-4E1B-9293-02E4947A0322}" srcOrd="6" destOrd="0" parTransId="{8FC48B32-CBFE-4BD0-A7AE-0DA64B9E2BA5}" sibTransId="{03256389-E17F-4253-ACCD-DD731A634685}"/>
    <dgm:cxn modelId="{8D471888-A5E5-4396-BADC-93134DC78BF2}" type="presOf" srcId="{7748C7B1-4E10-4094-BC1F-5EA0FA5736DC}" destId="{8AE55E39-9BAB-449C-87AE-09D0A4D5D31E}" srcOrd="0" destOrd="0" presId="urn:microsoft.com/office/officeart/2018/2/layout/IconLabelList"/>
    <dgm:cxn modelId="{BA17AF88-5F55-458E-A2DF-B306B612490D}" type="presOf" srcId="{75717D09-211D-4B87-B585-8824DFDAD252}" destId="{9740B8B7-E4FF-40DA-A2B6-180E0E52EE95}" srcOrd="0" destOrd="0" presId="urn:microsoft.com/office/officeart/2018/2/layout/IconLabelList"/>
    <dgm:cxn modelId="{7AE41197-7ECC-4E20-8BA9-D2459C8C01D0}" srcId="{0791F7D5-FB8A-47E5-9D36-0E84A1152970}" destId="{29553E60-62C3-49D4-B80F-36A11C651A40}" srcOrd="5" destOrd="0" parTransId="{88D84570-02F0-4448-9ACD-FB4018407865}" sibTransId="{339AE3FB-E9E0-4E56-A7A4-A4A5FF71041E}"/>
    <dgm:cxn modelId="{D29F09A6-935F-435A-A3AB-81D53B0B803A}" type="presOf" srcId="{29553E60-62C3-49D4-B80F-36A11C651A40}" destId="{722346B2-A6D9-4FF1-A08B-2CECDE00B408}" srcOrd="0" destOrd="0" presId="urn:microsoft.com/office/officeart/2018/2/layout/IconLabelList"/>
    <dgm:cxn modelId="{5C181FAA-A8A7-43EE-8AE9-B470F088B97F}" type="presOf" srcId="{CE4224DB-72F9-4050-873A-6A03B7FCD63C}" destId="{E2C230AD-7EC3-4808-AC7F-53CC95B0F3E7}" srcOrd="0" destOrd="0" presId="urn:microsoft.com/office/officeart/2018/2/layout/IconLabelList"/>
    <dgm:cxn modelId="{2F1022C7-9E42-49D8-8F5C-85D0B921170C}" srcId="{0791F7D5-FB8A-47E5-9D36-0E84A1152970}" destId="{7748C7B1-4E10-4094-BC1F-5EA0FA5736DC}" srcOrd="1" destOrd="0" parTransId="{B34909C3-ABAD-40F6-B143-CD35D0C77169}" sibTransId="{FAD30C59-13D3-45EE-B3AD-0390154E7D05}"/>
    <dgm:cxn modelId="{4BD7F4DD-B065-4615-852C-2E5FF98CFABE}" srcId="{0791F7D5-FB8A-47E5-9D36-0E84A1152970}" destId="{75717D09-211D-4B87-B585-8824DFDAD252}" srcOrd="4" destOrd="0" parTransId="{F655DCA4-59FC-4341-B270-2B1D743989B5}" sibTransId="{B0A33A9F-B397-43F4-904E-DEEAE2E1745B}"/>
    <dgm:cxn modelId="{B2BCC2F0-ACF8-4FEC-9344-86457D5CBC90}" type="presOf" srcId="{871B9307-FDAC-4E1B-9293-02E4947A0322}" destId="{FD9E44EB-4896-4C20-BD2A-B937AD045BA3}" srcOrd="0" destOrd="0" presId="urn:microsoft.com/office/officeart/2018/2/layout/IconLabelList"/>
    <dgm:cxn modelId="{5156F597-EDF2-497B-B998-023DA2C0D056}" type="presParOf" srcId="{18E751F4-FA3E-4B98-A37E-C72B51B5B692}" destId="{52AEE8E6-C4A3-46F2-B221-2E4C7C5EAB55}" srcOrd="0" destOrd="0" presId="urn:microsoft.com/office/officeart/2018/2/layout/IconLabelList"/>
    <dgm:cxn modelId="{9AD674B5-2DCF-4E8F-BC87-6DE2D9779788}" type="presParOf" srcId="{52AEE8E6-C4A3-46F2-B221-2E4C7C5EAB55}" destId="{0BCBC1A7-E715-4B96-AB9A-00675FEA5AAE}" srcOrd="0" destOrd="0" presId="urn:microsoft.com/office/officeart/2018/2/layout/IconLabelList"/>
    <dgm:cxn modelId="{CA9BDD36-BECE-4AF0-A33E-1699BBEA7998}" type="presParOf" srcId="{52AEE8E6-C4A3-46F2-B221-2E4C7C5EAB55}" destId="{0D05C329-E606-45C8-8DEA-5D1FEAEDD871}" srcOrd="1" destOrd="0" presId="urn:microsoft.com/office/officeart/2018/2/layout/IconLabelList"/>
    <dgm:cxn modelId="{7855BAFD-7726-4361-8C59-E2A73E4F3354}" type="presParOf" srcId="{52AEE8E6-C4A3-46F2-B221-2E4C7C5EAB55}" destId="{E2C230AD-7EC3-4808-AC7F-53CC95B0F3E7}" srcOrd="2" destOrd="0" presId="urn:microsoft.com/office/officeart/2018/2/layout/IconLabelList"/>
    <dgm:cxn modelId="{FAF3A94E-43E0-4022-9827-1E2BF1D7F7D7}" type="presParOf" srcId="{18E751F4-FA3E-4B98-A37E-C72B51B5B692}" destId="{CF0697BE-27EF-4EDA-8441-4FC94FE79B0B}" srcOrd="1" destOrd="0" presId="urn:microsoft.com/office/officeart/2018/2/layout/IconLabelList"/>
    <dgm:cxn modelId="{98CCC429-64E9-4ABE-916D-C6FB07E3BBE6}" type="presParOf" srcId="{18E751F4-FA3E-4B98-A37E-C72B51B5B692}" destId="{5B3E4176-B9FA-4FEF-9A41-C28982FF2D29}" srcOrd="2" destOrd="0" presId="urn:microsoft.com/office/officeart/2018/2/layout/IconLabelList"/>
    <dgm:cxn modelId="{FEDB66F1-5E0D-4853-A397-6BF46A7046BA}" type="presParOf" srcId="{5B3E4176-B9FA-4FEF-9A41-C28982FF2D29}" destId="{16E3372B-B683-48DA-9AA9-0830BD50596B}" srcOrd="0" destOrd="0" presId="urn:microsoft.com/office/officeart/2018/2/layout/IconLabelList"/>
    <dgm:cxn modelId="{AF6417A2-0842-448E-A573-92677271D5A8}" type="presParOf" srcId="{5B3E4176-B9FA-4FEF-9A41-C28982FF2D29}" destId="{928886F5-9D3E-4D0D-8140-7DC4DAEEC6F6}" srcOrd="1" destOrd="0" presId="urn:microsoft.com/office/officeart/2018/2/layout/IconLabelList"/>
    <dgm:cxn modelId="{635E440F-9D2A-42A4-B361-056D9907C593}" type="presParOf" srcId="{5B3E4176-B9FA-4FEF-9A41-C28982FF2D29}" destId="{8AE55E39-9BAB-449C-87AE-09D0A4D5D31E}" srcOrd="2" destOrd="0" presId="urn:microsoft.com/office/officeart/2018/2/layout/IconLabelList"/>
    <dgm:cxn modelId="{AF2F535A-DAB5-4043-8DFD-C0490E2CE04A}" type="presParOf" srcId="{18E751F4-FA3E-4B98-A37E-C72B51B5B692}" destId="{06AE44BC-F853-49BE-8587-50ECCB48FCC4}" srcOrd="3" destOrd="0" presId="urn:microsoft.com/office/officeart/2018/2/layout/IconLabelList"/>
    <dgm:cxn modelId="{DCF9E3D8-C647-4A20-8A64-8EAA18B6283C}" type="presParOf" srcId="{18E751F4-FA3E-4B98-A37E-C72B51B5B692}" destId="{13253173-CB97-464F-9DF3-0971E4609D32}" srcOrd="4" destOrd="0" presId="urn:microsoft.com/office/officeart/2018/2/layout/IconLabelList"/>
    <dgm:cxn modelId="{28C802C9-C739-4F10-9EED-2543349EDF78}" type="presParOf" srcId="{13253173-CB97-464F-9DF3-0971E4609D32}" destId="{61ED7056-391C-4812-B583-93AFC2ADBE8C}" srcOrd="0" destOrd="0" presId="urn:microsoft.com/office/officeart/2018/2/layout/IconLabelList"/>
    <dgm:cxn modelId="{8D97D4C6-F23C-43C7-8752-C1974F5BCD95}" type="presParOf" srcId="{13253173-CB97-464F-9DF3-0971E4609D32}" destId="{CCDBAC99-0F08-40B7-ACBE-6777EF29B20F}" srcOrd="1" destOrd="0" presId="urn:microsoft.com/office/officeart/2018/2/layout/IconLabelList"/>
    <dgm:cxn modelId="{32FB1819-3B15-4566-A225-25116CBD90B2}" type="presParOf" srcId="{13253173-CB97-464F-9DF3-0971E4609D32}" destId="{829E5C4C-C0C5-4A7D-A6DA-4F8CBCA875B5}" srcOrd="2" destOrd="0" presId="urn:microsoft.com/office/officeart/2018/2/layout/IconLabelList"/>
    <dgm:cxn modelId="{C41D2D4A-F2DB-4CEB-97EA-C65265DDCF4F}" type="presParOf" srcId="{18E751F4-FA3E-4B98-A37E-C72B51B5B692}" destId="{4C809F04-5501-4B67-BFA9-C08A5F2B24E2}" srcOrd="5" destOrd="0" presId="urn:microsoft.com/office/officeart/2018/2/layout/IconLabelList"/>
    <dgm:cxn modelId="{9FF8AB85-5C33-4951-A0F7-C6C8FC3585F5}" type="presParOf" srcId="{18E751F4-FA3E-4B98-A37E-C72B51B5B692}" destId="{2E3F8EBF-A34C-4C41-9977-5129B81A4B93}" srcOrd="6" destOrd="0" presId="urn:microsoft.com/office/officeart/2018/2/layout/IconLabelList"/>
    <dgm:cxn modelId="{A57EE628-31B1-422A-A8AD-F80F2AC2E3CB}" type="presParOf" srcId="{2E3F8EBF-A34C-4C41-9977-5129B81A4B93}" destId="{C8188297-3DED-468C-A0D6-ADA316467941}" srcOrd="0" destOrd="0" presId="urn:microsoft.com/office/officeart/2018/2/layout/IconLabelList"/>
    <dgm:cxn modelId="{9981B01B-62C7-4F57-9577-02A8E6BAD7D4}" type="presParOf" srcId="{2E3F8EBF-A34C-4C41-9977-5129B81A4B93}" destId="{4DDC033F-D532-4BB9-8FF0-455C80FF0B43}" srcOrd="1" destOrd="0" presId="urn:microsoft.com/office/officeart/2018/2/layout/IconLabelList"/>
    <dgm:cxn modelId="{3968B32D-F90C-4163-8314-B54CDCCD788A}" type="presParOf" srcId="{2E3F8EBF-A34C-4C41-9977-5129B81A4B93}" destId="{7120A146-354B-4444-80DA-9F3B10F5F10C}" srcOrd="2" destOrd="0" presId="urn:microsoft.com/office/officeart/2018/2/layout/IconLabelList"/>
    <dgm:cxn modelId="{BEB7A25C-DADF-474E-A2E2-86357F762244}" type="presParOf" srcId="{18E751F4-FA3E-4B98-A37E-C72B51B5B692}" destId="{628208F0-BE39-4FA7-B708-782FFBEA36AF}" srcOrd="7" destOrd="0" presId="urn:microsoft.com/office/officeart/2018/2/layout/IconLabelList"/>
    <dgm:cxn modelId="{803225E6-F600-4B3B-9D44-FB1837B0EF82}" type="presParOf" srcId="{18E751F4-FA3E-4B98-A37E-C72B51B5B692}" destId="{5BCF0F8C-792C-42C4-AA57-69E10556A4E1}" srcOrd="8" destOrd="0" presId="urn:microsoft.com/office/officeart/2018/2/layout/IconLabelList"/>
    <dgm:cxn modelId="{99B7DEBE-4751-4F67-8023-7B3F13B40518}" type="presParOf" srcId="{5BCF0F8C-792C-42C4-AA57-69E10556A4E1}" destId="{5BAD2DB9-9462-4D03-AD5C-4328619CEFEC}" srcOrd="0" destOrd="0" presId="urn:microsoft.com/office/officeart/2018/2/layout/IconLabelList"/>
    <dgm:cxn modelId="{CD799627-A5F1-4F52-AA98-0738DDB8800C}" type="presParOf" srcId="{5BCF0F8C-792C-42C4-AA57-69E10556A4E1}" destId="{60B9DA3A-055B-486F-93A0-8101F3AD8985}" srcOrd="1" destOrd="0" presId="urn:microsoft.com/office/officeart/2018/2/layout/IconLabelList"/>
    <dgm:cxn modelId="{AF78CBDD-10E3-4948-9698-634FEC2E0D83}" type="presParOf" srcId="{5BCF0F8C-792C-42C4-AA57-69E10556A4E1}" destId="{9740B8B7-E4FF-40DA-A2B6-180E0E52EE95}" srcOrd="2" destOrd="0" presId="urn:microsoft.com/office/officeart/2018/2/layout/IconLabelList"/>
    <dgm:cxn modelId="{6B40818F-6BC3-43B1-8010-F239496ACAE4}" type="presParOf" srcId="{18E751F4-FA3E-4B98-A37E-C72B51B5B692}" destId="{3FC059D3-3DDE-47C7-A7E5-DA1A501A83A8}" srcOrd="9" destOrd="0" presId="urn:microsoft.com/office/officeart/2018/2/layout/IconLabelList"/>
    <dgm:cxn modelId="{312F720A-C9EC-4C4E-BDA9-B6157EB843CB}" type="presParOf" srcId="{18E751F4-FA3E-4B98-A37E-C72B51B5B692}" destId="{B2FE1B51-762D-4CF6-AA30-558343104940}" srcOrd="10" destOrd="0" presId="urn:microsoft.com/office/officeart/2018/2/layout/IconLabelList"/>
    <dgm:cxn modelId="{1975BDE7-A22A-420B-ACAF-2625FB37C7C8}" type="presParOf" srcId="{B2FE1B51-762D-4CF6-AA30-558343104940}" destId="{F1BCF05F-3F03-413E-B1C1-F159B5476BD4}" srcOrd="0" destOrd="0" presId="urn:microsoft.com/office/officeart/2018/2/layout/IconLabelList"/>
    <dgm:cxn modelId="{57102428-6ECD-4F36-A903-223D66DB7D03}" type="presParOf" srcId="{B2FE1B51-762D-4CF6-AA30-558343104940}" destId="{C683D9C6-8C1B-4C03-BE1C-F65BB013F9E5}" srcOrd="1" destOrd="0" presId="urn:microsoft.com/office/officeart/2018/2/layout/IconLabelList"/>
    <dgm:cxn modelId="{A23F23FF-4466-47DD-B5A8-94508166E503}" type="presParOf" srcId="{B2FE1B51-762D-4CF6-AA30-558343104940}" destId="{722346B2-A6D9-4FF1-A08B-2CECDE00B408}" srcOrd="2" destOrd="0" presId="urn:microsoft.com/office/officeart/2018/2/layout/IconLabelList"/>
    <dgm:cxn modelId="{0D233871-A1DB-4EC8-928C-7F8B5842D421}" type="presParOf" srcId="{18E751F4-FA3E-4B98-A37E-C72B51B5B692}" destId="{82FA2C22-389D-40D2-898A-87CA22A7CA25}" srcOrd="11" destOrd="0" presId="urn:microsoft.com/office/officeart/2018/2/layout/IconLabelList"/>
    <dgm:cxn modelId="{B0DE9732-60E4-4876-A1E5-0236E2B8D559}" type="presParOf" srcId="{18E751F4-FA3E-4B98-A37E-C72B51B5B692}" destId="{A8EF73E6-3213-4754-89A8-71F63C11A6B5}" srcOrd="12" destOrd="0" presId="urn:microsoft.com/office/officeart/2018/2/layout/IconLabelList"/>
    <dgm:cxn modelId="{A2FDC9FC-78AD-4BB3-B975-BE5A0E5A5086}" type="presParOf" srcId="{A8EF73E6-3213-4754-89A8-71F63C11A6B5}" destId="{F31AED02-ABEF-45DF-A7F2-7BC4BE0A2052}" srcOrd="0" destOrd="0" presId="urn:microsoft.com/office/officeart/2018/2/layout/IconLabelList"/>
    <dgm:cxn modelId="{9556E201-BDCA-4E29-9704-B668811B9B09}" type="presParOf" srcId="{A8EF73E6-3213-4754-89A8-71F63C11A6B5}" destId="{F1663523-69FE-46E4-87DB-7F45A63B26E1}" srcOrd="1" destOrd="0" presId="urn:microsoft.com/office/officeart/2018/2/layout/IconLabelList"/>
    <dgm:cxn modelId="{F7D724CA-B36C-4554-97DF-292E6BB0BDF8}" type="presParOf" srcId="{A8EF73E6-3213-4754-89A8-71F63C11A6B5}" destId="{FD9E44EB-4896-4C20-BD2A-B937AD045B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475F5D-A98A-4F35-BA4D-44F03CAFD25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65C7C3-4634-41EA-8DB9-844CCDE052A8}">
      <dgm:prSet/>
      <dgm:spPr/>
      <dgm:t>
        <a:bodyPr/>
        <a:lstStyle/>
        <a:p>
          <a:r>
            <a:rPr lang="en-US" b="0">
              <a:latin typeface="Calibri"/>
              <a:ea typeface="Calibri"/>
            </a:rPr>
            <a:t>Faraz received a malicious email which was not reported</a:t>
          </a:r>
        </a:p>
      </dgm:t>
    </dgm:pt>
    <dgm:pt modelId="{82AD1F82-4BE3-46F3-8684-991CF307BB83}" type="parTrans" cxnId="{B0F5255E-5024-4D96-A50E-B00BB5C2B080}">
      <dgm:prSet/>
      <dgm:spPr/>
      <dgm:t>
        <a:bodyPr/>
        <a:lstStyle/>
        <a:p>
          <a:endParaRPr lang="en-US"/>
        </a:p>
      </dgm:t>
    </dgm:pt>
    <dgm:pt modelId="{DE4D204B-0F52-4A0F-93CA-84C3A8F8FD84}" type="sibTrans" cxnId="{B0F5255E-5024-4D96-A50E-B00BB5C2B080}">
      <dgm:prSet/>
      <dgm:spPr/>
      <dgm:t>
        <a:bodyPr/>
        <a:lstStyle/>
        <a:p>
          <a:endParaRPr lang="en-US"/>
        </a:p>
      </dgm:t>
    </dgm:pt>
    <dgm:pt modelId="{6B4DC10B-1E85-4033-B33E-A80F18373CE2}">
      <dgm:prSet/>
      <dgm:spPr/>
      <dgm:t>
        <a:bodyPr/>
        <a:lstStyle/>
        <a:p>
          <a:r>
            <a:rPr lang="en-US" b="0">
              <a:latin typeface="Calibri"/>
              <a:ea typeface="Calibri"/>
            </a:rPr>
            <a:t>Evidence shows Faraz intentionally vandalized the HR portal</a:t>
          </a:r>
        </a:p>
      </dgm:t>
    </dgm:pt>
    <dgm:pt modelId="{6A207F7F-17F0-4039-847A-81E2A1F8BDF4}" type="parTrans" cxnId="{A8852B97-684B-4A87-91FF-17D4A4F3082D}">
      <dgm:prSet/>
      <dgm:spPr/>
      <dgm:t>
        <a:bodyPr/>
        <a:lstStyle/>
        <a:p>
          <a:endParaRPr lang="en-US"/>
        </a:p>
      </dgm:t>
    </dgm:pt>
    <dgm:pt modelId="{C2248450-7E05-4AB2-953E-DADC697F1131}" type="sibTrans" cxnId="{A8852B97-684B-4A87-91FF-17D4A4F3082D}">
      <dgm:prSet/>
      <dgm:spPr/>
      <dgm:t>
        <a:bodyPr/>
        <a:lstStyle/>
        <a:p>
          <a:endParaRPr lang="en-US"/>
        </a:p>
      </dgm:t>
    </dgm:pt>
    <dgm:pt modelId="{29470FAF-FBC5-4CC4-8EF3-4DF3DAD9F210}">
      <dgm:prSet/>
      <dgm:spPr/>
      <dgm:t>
        <a:bodyPr/>
        <a:lstStyle/>
        <a:p>
          <a:r>
            <a:rPr lang="en-US" b="0">
              <a:latin typeface="Calibri"/>
              <a:ea typeface="Calibri"/>
            </a:rPr>
            <a:t>Allowed for an unauthorized individual to export sensitive information</a:t>
          </a:r>
        </a:p>
      </dgm:t>
    </dgm:pt>
    <dgm:pt modelId="{8A480A9E-BC6E-42B0-B026-498B4B39F697}" type="parTrans" cxnId="{58C22B38-2940-44B6-9570-8566C7803298}">
      <dgm:prSet/>
      <dgm:spPr/>
      <dgm:t>
        <a:bodyPr/>
        <a:lstStyle/>
        <a:p>
          <a:endParaRPr lang="en-US"/>
        </a:p>
      </dgm:t>
    </dgm:pt>
    <dgm:pt modelId="{F6AFB2C0-A32C-487D-8D04-445CFB056894}" type="sibTrans" cxnId="{58C22B38-2940-44B6-9570-8566C7803298}">
      <dgm:prSet/>
      <dgm:spPr/>
      <dgm:t>
        <a:bodyPr/>
        <a:lstStyle/>
        <a:p>
          <a:endParaRPr lang="en-US"/>
        </a:p>
      </dgm:t>
    </dgm:pt>
    <dgm:pt modelId="{16764E31-2BA1-489E-BEF1-CB7C18F21AA3}">
      <dgm:prSet/>
      <dgm:spPr/>
      <dgm:t>
        <a:bodyPr/>
        <a:lstStyle/>
        <a:p>
          <a:pPr rtl="0"/>
          <a:r>
            <a:rPr lang="en-US" b="0">
              <a:latin typeface="Calibri"/>
              <a:ea typeface="Calibri"/>
            </a:rPr>
            <a:t>It</a:t>
          </a:r>
          <a:r>
            <a:rPr lang="en-US" b="0">
              <a:latin typeface="Calibri"/>
              <a:ea typeface="Calibri"/>
              <a:cs typeface="Arial"/>
            </a:rPr>
            <a:t> was</a:t>
          </a:r>
          <a:r>
            <a:rPr lang="en-US" b="0">
              <a:latin typeface="Calibri"/>
              <a:ea typeface="Calibri"/>
            </a:rPr>
            <a:t> unknown who was the one instructing Faraz...</a:t>
          </a:r>
          <a:r>
            <a:rPr lang="en-US" b="0">
              <a:latin typeface="Calibri"/>
              <a:ea typeface="Calibri"/>
              <a:cs typeface="Arial"/>
            </a:rPr>
            <a:t>yet</a:t>
          </a:r>
          <a:endParaRPr lang="en-US" b="0">
            <a:latin typeface="Calibri"/>
            <a:ea typeface="Calibri"/>
          </a:endParaRPr>
        </a:p>
      </dgm:t>
    </dgm:pt>
    <dgm:pt modelId="{D30EBD70-78AD-40A2-90E4-52C35156DB39}" type="parTrans" cxnId="{EA362AA9-DFC4-4070-B3CC-7169EC106A85}">
      <dgm:prSet/>
      <dgm:spPr/>
      <dgm:t>
        <a:bodyPr/>
        <a:lstStyle/>
        <a:p>
          <a:endParaRPr lang="en-US"/>
        </a:p>
      </dgm:t>
    </dgm:pt>
    <dgm:pt modelId="{AF030E03-F339-4276-8DB8-FFCB3A11E3D6}" type="sibTrans" cxnId="{EA362AA9-DFC4-4070-B3CC-7169EC106A85}">
      <dgm:prSet/>
      <dgm:spPr/>
      <dgm:t>
        <a:bodyPr/>
        <a:lstStyle/>
        <a:p>
          <a:endParaRPr lang="en-US"/>
        </a:p>
      </dgm:t>
    </dgm:pt>
    <dgm:pt modelId="{A3285536-09CD-4FCC-A369-4D6E74597F17}" type="pres">
      <dgm:prSet presAssocID="{9C475F5D-A98A-4F35-BA4D-44F03CAFD2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7F42EA-6D58-49F9-8EEA-CC44B0435E1E}" type="pres">
      <dgm:prSet presAssocID="{0965C7C3-4634-41EA-8DB9-844CCDE052A8}" presName="hierRoot1" presStyleCnt="0"/>
      <dgm:spPr/>
    </dgm:pt>
    <dgm:pt modelId="{251C1C65-0F9C-455B-96F8-33E75896971F}" type="pres">
      <dgm:prSet presAssocID="{0965C7C3-4634-41EA-8DB9-844CCDE052A8}" presName="composite" presStyleCnt="0"/>
      <dgm:spPr/>
    </dgm:pt>
    <dgm:pt modelId="{D0B409AB-8D8F-4362-A726-DC87178784B9}" type="pres">
      <dgm:prSet presAssocID="{0965C7C3-4634-41EA-8DB9-844CCDE052A8}" presName="background" presStyleLbl="node0" presStyleIdx="0" presStyleCnt="3"/>
      <dgm:spPr/>
    </dgm:pt>
    <dgm:pt modelId="{19F46878-C8F5-4561-A637-C8F0E93A25AC}" type="pres">
      <dgm:prSet presAssocID="{0965C7C3-4634-41EA-8DB9-844CCDE052A8}" presName="text" presStyleLbl="fgAcc0" presStyleIdx="0" presStyleCnt="3">
        <dgm:presLayoutVars>
          <dgm:chPref val="3"/>
        </dgm:presLayoutVars>
      </dgm:prSet>
      <dgm:spPr/>
    </dgm:pt>
    <dgm:pt modelId="{0B9D62E5-724E-47EF-8C1A-253727F25C21}" type="pres">
      <dgm:prSet presAssocID="{0965C7C3-4634-41EA-8DB9-844CCDE052A8}" presName="hierChild2" presStyleCnt="0"/>
      <dgm:spPr/>
    </dgm:pt>
    <dgm:pt modelId="{4F545D29-6944-4B03-A618-23FA55B07982}" type="pres">
      <dgm:prSet presAssocID="{6B4DC10B-1E85-4033-B33E-A80F18373CE2}" presName="hierRoot1" presStyleCnt="0"/>
      <dgm:spPr/>
    </dgm:pt>
    <dgm:pt modelId="{C6442F53-FA72-46BA-93BD-CFDC5B174531}" type="pres">
      <dgm:prSet presAssocID="{6B4DC10B-1E85-4033-B33E-A80F18373CE2}" presName="composite" presStyleCnt="0"/>
      <dgm:spPr/>
    </dgm:pt>
    <dgm:pt modelId="{1C6D2ED3-6357-4E45-B118-2F3A86626E9B}" type="pres">
      <dgm:prSet presAssocID="{6B4DC10B-1E85-4033-B33E-A80F18373CE2}" presName="background" presStyleLbl="node0" presStyleIdx="1" presStyleCnt="3"/>
      <dgm:spPr/>
    </dgm:pt>
    <dgm:pt modelId="{14A77748-C53E-4D6A-AE59-294380464FBE}" type="pres">
      <dgm:prSet presAssocID="{6B4DC10B-1E85-4033-B33E-A80F18373CE2}" presName="text" presStyleLbl="fgAcc0" presStyleIdx="1" presStyleCnt="3">
        <dgm:presLayoutVars>
          <dgm:chPref val="3"/>
        </dgm:presLayoutVars>
      </dgm:prSet>
      <dgm:spPr/>
    </dgm:pt>
    <dgm:pt modelId="{5A2F57D5-6424-4789-9D7F-29A082CCC717}" type="pres">
      <dgm:prSet presAssocID="{6B4DC10B-1E85-4033-B33E-A80F18373CE2}" presName="hierChild2" presStyleCnt="0"/>
      <dgm:spPr/>
    </dgm:pt>
    <dgm:pt modelId="{C4E7E931-30E5-4B05-AFD3-00BB59934367}" type="pres">
      <dgm:prSet presAssocID="{8A480A9E-BC6E-42B0-B026-498B4B39F697}" presName="Name10" presStyleLbl="parChTrans1D2" presStyleIdx="0" presStyleCnt="1"/>
      <dgm:spPr/>
    </dgm:pt>
    <dgm:pt modelId="{8EA2C9AE-E5A7-46F8-BBF3-7B25000E8243}" type="pres">
      <dgm:prSet presAssocID="{29470FAF-FBC5-4CC4-8EF3-4DF3DAD9F210}" presName="hierRoot2" presStyleCnt="0"/>
      <dgm:spPr/>
    </dgm:pt>
    <dgm:pt modelId="{D968FD83-22EB-4F6F-9981-91E63FF16927}" type="pres">
      <dgm:prSet presAssocID="{29470FAF-FBC5-4CC4-8EF3-4DF3DAD9F210}" presName="composite2" presStyleCnt="0"/>
      <dgm:spPr/>
    </dgm:pt>
    <dgm:pt modelId="{2D0CBC5A-5A82-4DEC-9917-B79CB056880C}" type="pres">
      <dgm:prSet presAssocID="{29470FAF-FBC5-4CC4-8EF3-4DF3DAD9F210}" presName="background2" presStyleLbl="node2" presStyleIdx="0" presStyleCnt="1"/>
      <dgm:spPr/>
    </dgm:pt>
    <dgm:pt modelId="{4F1B2123-B872-4B0F-B313-E548194365FB}" type="pres">
      <dgm:prSet presAssocID="{29470FAF-FBC5-4CC4-8EF3-4DF3DAD9F210}" presName="text2" presStyleLbl="fgAcc2" presStyleIdx="0" presStyleCnt="1">
        <dgm:presLayoutVars>
          <dgm:chPref val="3"/>
        </dgm:presLayoutVars>
      </dgm:prSet>
      <dgm:spPr/>
    </dgm:pt>
    <dgm:pt modelId="{00863C4B-556A-49B7-AC94-C94E734F4E76}" type="pres">
      <dgm:prSet presAssocID="{29470FAF-FBC5-4CC4-8EF3-4DF3DAD9F210}" presName="hierChild3" presStyleCnt="0"/>
      <dgm:spPr/>
    </dgm:pt>
    <dgm:pt modelId="{12719AB7-18D9-48C3-8A52-4EF0F13F7053}" type="pres">
      <dgm:prSet presAssocID="{16764E31-2BA1-489E-BEF1-CB7C18F21AA3}" presName="hierRoot1" presStyleCnt="0"/>
      <dgm:spPr/>
    </dgm:pt>
    <dgm:pt modelId="{8340DDCE-A43B-4C76-ABF4-68CA5F22E933}" type="pres">
      <dgm:prSet presAssocID="{16764E31-2BA1-489E-BEF1-CB7C18F21AA3}" presName="composite" presStyleCnt="0"/>
      <dgm:spPr/>
    </dgm:pt>
    <dgm:pt modelId="{8DBFBAAF-49E4-41B8-B9CC-4F6771BE445E}" type="pres">
      <dgm:prSet presAssocID="{16764E31-2BA1-489E-BEF1-CB7C18F21AA3}" presName="background" presStyleLbl="node0" presStyleIdx="2" presStyleCnt="3"/>
      <dgm:spPr/>
    </dgm:pt>
    <dgm:pt modelId="{34CF7DC3-0C9D-4080-88F7-E7DDE993D9F8}" type="pres">
      <dgm:prSet presAssocID="{16764E31-2BA1-489E-BEF1-CB7C18F21AA3}" presName="text" presStyleLbl="fgAcc0" presStyleIdx="2" presStyleCnt="3">
        <dgm:presLayoutVars>
          <dgm:chPref val="3"/>
        </dgm:presLayoutVars>
      </dgm:prSet>
      <dgm:spPr/>
    </dgm:pt>
    <dgm:pt modelId="{1CA4F53C-5CF3-4615-9C31-A452388D5B87}" type="pres">
      <dgm:prSet presAssocID="{16764E31-2BA1-489E-BEF1-CB7C18F21AA3}" presName="hierChild2" presStyleCnt="0"/>
      <dgm:spPr/>
    </dgm:pt>
  </dgm:ptLst>
  <dgm:cxnLst>
    <dgm:cxn modelId="{58C22B38-2940-44B6-9570-8566C7803298}" srcId="{6B4DC10B-1E85-4033-B33E-A80F18373CE2}" destId="{29470FAF-FBC5-4CC4-8EF3-4DF3DAD9F210}" srcOrd="0" destOrd="0" parTransId="{8A480A9E-BC6E-42B0-B026-498B4B39F697}" sibTransId="{F6AFB2C0-A32C-487D-8D04-445CFB056894}"/>
    <dgm:cxn modelId="{B0F5255E-5024-4D96-A50E-B00BB5C2B080}" srcId="{9C475F5D-A98A-4F35-BA4D-44F03CAFD254}" destId="{0965C7C3-4634-41EA-8DB9-844CCDE052A8}" srcOrd="0" destOrd="0" parTransId="{82AD1F82-4BE3-46F3-8684-991CF307BB83}" sibTransId="{DE4D204B-0F52-4A0F-93CA-84C3A8F8FD84}"/>
    <dgm:cxn modelId="{D436CC4B-BD39-4DC9-9C3E-3D4F260E73F9}" type="presOf" srcId="{16764E31-2BA1-489E-BEF1-CB7C18F21AA3}" destId="{34CF7DC3-0C9D-4080-88F7-E7DDE993D9F8}" srcOrd="0" destOrd="0" presId="urn:microsoft.com/office/officeart/2005/8/layout/hierarchy1"/>
    <dgm:cxn modelId="{F05F6B70-A795-4611-AB8A-ADA840ABCE2A}" type="presOf" srcId="{9C475F5D-A98A-4F35-BA4D-44F03CAFD254}" destId="{A3285536-09CD-4FCC-A369-4D6E74597F17}" srcOrd="0" destOrd="0" presId="urn:microsoft.com/office/officeart/2005/8/layout/hierarchy1"/>
    <dgm:cxn modelId="{A95FCE71-E595-4B9F-9433-6EF3EA360E24}" type="presOf" srcId="{0965C7C3-4634-41EA-8DB9-844CCDE052A8}" destId="{19F46878-C8F5-4561-A637-C8F0E93A25AC}" srcOrd="0" destOrd="0" presId="urn:microsoft.com/office/officeart/2005/8/layout/hierarchy1"/>
    <dgm:cxn modelId="{B3E0F571-3489-4D4D-ACDA-3D5D5564BDEE}" type="presOf" srcId="{6B4DC10B-1E85-4033-B33E-A80F18373CE2}" destId="{14A77748-C53E-4D6A-AE59-294380464FBE}" srcOrd="0" destOrd="0" presId="urn:microsoft.com/office/officeart/2005/8/layout/hierarchy1"/>
    <dgm:cxn modelId="{B7213454-4507-4150-886E-A0D87D11489C}" type="presOf" srcId="{29470FAF-FBC5-4CC4-8EF3-4DF3DAD9F210}" destId="{4F1B2123-B872-4B0F-B313-E548194365FB}" srcOrd="0" destOrd="0" presId="urn:microsoft.com/office/officeart/2005/8/layout/hierarchy1"/>
    <dgm:cxn modelId="{A8852B97-684B-4A87-91FF-17D4A4F3082D}" srcId="{9C475F5D-A98A-4F35-BA4D-44F03CAFD254}" destId="{6B4DC10B-1E85-4033-B33E-A80F18373CE2}" srcOrd="1" destOrd="0" parTransId="{6A207F7F-17F0-4039-847A-81E2A1F8BDF4}" sibTransId="{C2248450-7E05-4AB2-953E-DADC697F1131}"/>
    <dgm:cxn modelId="{2D8D09A6-B6EE-4090-9C80-CF8BBCF35CA8}" type="presOf" srcId="{8A480A9E-BC6E-42B0-B026-498B4B39F697}" destId="{C4E7E931-30E5-4B05-AFD3-00BB59934367}" srcOrd="0" destOrd="0" presId="urn:microsoft.com/office/officeart/2005/8/layout/hierarchy1"/>
    <dgm:cxn modelId="{EA362AA9-DFC4-4070-B3CC-7169EC106A85}" srcId="{9C475F5D-A98A-4F35-BA4D-44F03CAFD254}" destId="{16764E31-2BA1-489E-BEF1-CB7C18F21AA3}" srcOrd="2" destOrd="0" parTransId="{D30EBD70-78AD-40A2-90E4-52C35156DB39}" sibTransId="{AF030E03-F339-4276-8DB8-FFCB3A11E3D6}"/>
    <dgm:cxn modelId="{12D10C27-F29D-44EB-838D-E52E51F1BFBC}" type="presParOf" srcId="{A3285536-09CD-4FCC-A369-4D6E74597F17}" destId="{2F7F42EA-6D58-49F9-8EEA-CC44B0435E1E}" srcOrd="0" destOrd="0" presId="urn:microsoft.com/office/officeart/2005/8/layout/hierarchy1"/>
    <dgm:cxn modelId="{90D0F7FB-2392-4FA4-87F7-861527EED7C7}" type="presParOf" srcId="{2F7F42EA-6D58-49F9-8EEA-CC44B0435E1E}" destId="{251C1C65-0F9C-455B-96F8-33E75896971F}" srcOrd="0" destOrd="0" presId="urn:microsoft.com/office/officeart/2005/8/layout/hierarchy1"/>
    <dgm:cxn modelId="{A3315D49-DF3A-402E-AB59-5CE2B305F304}" type="presParOf" srcId="{251C1C65-0F9C-455B-96F8-33E75896971F}" destId="{D0B409AB-8D8F-4362-A726-DC87178784B9}" srcOrd="0" destOrd="0" presId="urn:microsoft.com/office/officeart/2005/8/layout/hierarchy1"/>
    <dgm:cxn modelId="{86F9A7E0-616F-414B-A21F-B49AB8B9C3CF}" type="presParOf" srcId="{251C1C65-0F9C-455B-96F8-33E75896971F}" destId="{19F46878-C8F5-4561-A637-C8F0E93A25AC}" srcOrd="1" destOrd="0" presId="urn:microsoft.com/office/officeart/2005/8/layout/hierarchy1"/>
    <dgm:cxn modelId="{6A2ECFB1-0EDA-4116-929A-518CE95400BF}" type="presParOf" srcId="{2F7F42EA-6D58-49F9-8EEA-CC44B0435E1E}" destId="{0B9D62E5-724E-47EF-8C1A-253727F25C21}" srcOrd="1" destOrd="0" presId="urn:microsoft.com/office/officeart/2005/8/layout/hierarchy1"/>
    <dgm:cxn modelId="{B33F0941-09B1-4C7F-92C6-7E478163F6D0}" type="presParOf" srcId="{A3285536-09CD-4FCC-A369-4D6E74597F17}" destId="{4F545D29-6944-4B03-A618-23FA55B07982}" srcOrd="1" destOrd="0" presId="urn:microsoft.com/office/officeart/2005/8/layout/hierarchy1"/>
    <dgm:cxn modelId="{6446187C-ABA2-4085-8DDA-190D0467F7C3}" type="presParOf" srcId="{4F545D29-6944-4B03-A618-23FA55B07982}" destId="{C6442F53-FA72-46BA-93BD-CFDC5B174531}" srcOrd="0" destOrd="0" presId="urn:microsoft.com/office/officeart/2005/8/layout/hierarchy1"/>
    <dgm:cxn modelId="{D46888E4-C05E-4BCF-9DC3-624E985F0B92}" type="presParOf" srcId="{C6442F53-FA72-46BA-93BD-CFDC5B174531}" destId="{1C6D2ED3-6357-4E45-B118-2F3A86626E9B}" srcOrd="0" destOrd="0" presId="urn:microsoft.com/office/officeart/2005/8/layout/hierarchy1"/>
    <dgm:cxn modelId="{16B3767D-711D-4B1A-98D2-A76344476F5C}" type="presParOf" srcId="{C6442F53-FA72-46BA-93BD-CFDC5B174531}" destId="{14A77748-C53E-4D6A-AE59-294380464FBE}" srcOrd="1" destOrd="0" presId="urn:microsoft.com/office/officeart/2005/8/layout/hierarchy1"/>
    <dgm:cxn modelId="{9DD32A9C-936F-49A6-94A7-2BF1B4E1C45A}" type="presParOf" srcId="{4F545D29-6944-4B03-A618-23FA55B07982}" destId="{5A2F57D5-6424-4789-9D7F-29A082CCC717}" srcOrd="1" destOrd="0" presId="urn:microsoft.com/office/officeart/2005/8/layout/hierarchy1"/>
    <dgm:cxn modelId="{FA5D5768-B380-4189-8297-FE2CC3403DCB}" type="presParOf" srcId="{5A2F57D5-6424-4789-9D7F-29A082CCC717}" destId="{C4E7E931-30E5-4B05-AFD3-00BB59934367}" srcOrd="0" destOrd="0" presId="urn:microsoft.com/office/officeart/2005/8/layout/hierarchy1"/>
    <dgm:cxn modelId="{A6D8559C-54F2-4248-A078-1FEE8B427531}" type="presParOf" srcId="{5A2F57D5-6424-4789-9D7F-29A082CCC717}" destId="{8EA2C9AE-E5A7-46F8-BBF3-7B25000E8243}" srcOrd="1" destOrd="0" presId="urn:microsoft.com/office/officeart/2005/8/layout/hierarchy1"/>
    <dgm:cxn modelId="{513A269D-8242-40C0-9259-77770654DAB5}" type="presParOf" srcId="{8EA2C9AE-E5A7-46F8-BBF3-7B25000E8243}" destId="{D968FD83-22EB-4F6F-9981-91E63FF16927}" srcOrd="0" destOrd="0" presId="urn:microsoft.com/office/officeart/2005/8/layout/hierarchy1"/>
    <dgm:cxn modelId="{D8FCFCB3-0C18-4860-B19C-6F7BB0998BD1}" type="presParOf" srcId="{D968FD83-22EB-4F6F-9981-91E63FF16927}" destId="{2D0CBC5A-5A82-4DEC-9917-B79CB056880C}" srcOrd="0" destOrd="0" presId="urn:microsoft.com/office/officeart/2005/8/layout/hierarchy1"/>
    <dgm:cxn modelId="{AF49791C-713F-4CE9-A70A-13E98C605EA7}" type="presParOf" srcId="{D968FD83-22EB-4F6F-9981-91E63FF16927}" destId="{4F1B2123-B872-4B0F-B313-E548194365FB}" srcOrd="1" destOrd="0" presId="urn:microsoft.com/office/officeart/2005/8/layout/hierarchy1"/>
    <dgm:cxn modelId="{63643023-F748-4E02-9AB7-3AECA1DD7223}" type="presParOf" srcId="{8EA2C9AE-E5A7-46F8-BBF3-7B25000E8243}" destId="{00863C4B-556A-49B7-AC94-C94E734F4E76}" srcOrd="1" destOrd="0" presId="urn:microsoft.com/office/officeart/2005/8/layout/hierarchy1"/>
    <dgm:cxn modelId="{5C783CF1-04F1-45A7-9442-4AB12919DA2B}" type="presParOf" srcId="{A3285536-09CD-4FCC-A369-4D6E74597F17}" destId="{12719AB7-18D9-48C3-8A52-4EF0F13F7053}" srcOrd="2" destOrd="0" presId="urn:microsoft.com/office/officeart/2005/8/layout/hierarchy1"/>
    <dgm:cxn modelId="{2CC85433-4A0B-41E6-9D81-217A4A45CC3C}" type="presParOf" srcId="{12719AB7-18D9-48C3-8A52-4EF0F13F7053}" destId="{8340DDCE-A43B-4C76-ABF4-68CA5F22E933}" srcOrd="0" destOrd="0" presId="urn:microsoft.com/office/officeart/2005/8/layout/hierarchy1"/>
    <dgm:cxn modelId="{932C50EA-B849-4152-BBB9-D4D83239BF7D}" type="presParOf" srcId="{8340DDCE-A43B-4C76-ABF4-68CA5F22E933}" destId="{8DBFBAAF-49E4-41B8-B9CC-4F6771BE445E}" srcOrd="0" destOrd="0" presId="urn:microsoft.com/office/officeart/2005/8/layout/hierarchy1"/>
    <dgm:cxn modelId="{E0DC56FA-0FD4-417C-93F6-36CCDC1BE241}" type="presParOf" srcId="{8340DDCE-A43B-4C76-ABF4-68CA5F22E933}" destId="{34CF7DC3-0C9D-4080-88F7-E7DDE993D9F8}" srcOrd="1" destOrd="0" presId="urn:microsoft.com/office/officeart/2005/8/layout/hierarchy1"/>
    <dgm:cxn modelId="{91956CB0-E306-43C8-B013-510A62596810}" type="presParOf" srcId="{12719AB7-18D9-48C3-8A52-4EF0F13F7053}" destId="{1CA4F53C-5CF3-4615-9C31-A452388D5B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3F3AFF-9972-4DBD-B5AD-E964A17A68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757F65BC-9492-488E-89C4-237676DEDC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  <a:cs typeface="Arial"/>
            </a:rPr>
            <a:t>CISO seized 1 bitcoin of Faraz as a Penalty</a:t>
          </a:r>
          <a:endParaRPr lang="en-US"/>
        </a:p>
      </dgm:t>
    </dgm:pt>
    <dgm:pt modelId="{1EC6959D-DBCB-4743-8047-4EDE360E8D41}" type="parTrans" cxnId="{CE12E19B-092C-42F4-817B-E1B58C4B08D8}">
      <dgm:prSet/>
      <dgm:spPr/>
      <dgm:t>
        <a:bodyPr/>
        <a:lstStyle/>
        <a:p>
          <a:endParaRPr lang="en-US"/>
        </a:p>
      </dgm:t>
    </dgm:pt>
    <dgm:pt modelId="{17B5E135-828E-451A-9FBC-E92D8516F4CD}" type="sibTrans" cxnId="{CE12E19B-092C-42F4-817B-E1B58C4B08D8}">
      <dgm:prSet/>
      <dgm:spPr/>
      <dgm:t>
        <a:bodyPr/>
        <a:lstStyle/>
        <a:p>
          <a:endParaRPr lang="en-US"/>
        </a:p>
      </dgm:t>
    </dgm:pt>
    <dgm:pt modelId="{6616F26C-942A-4923-B5F3-DF2F2745317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  <a:cs typeface="Arial"/>
            </a:rPr>
            <a:t>After the investigation is complete, the CISO reveals the incident was a controlled simulation</a:t>
          </a:r>
          <a:endParaRPr lang="en-US"/>
        </a:p>
      </dgm:t>
    </dgm:pt>
    <dgm:pt modelId="{CEE22768-67FD-4355-8A6C-FBBDF2F6820F}" type="parTrans" cxnId="{687F4707-A3F2-4D29-B1CF-32D47545ED5B}">
      <dgm:prSet/>
      <dgm:spPr/>
    </dgm:pt>
    <dgm:pt modelId="{B90291BB-284C-40D6-9F13-63FFD42E002D}" type="sibTrans" cxnId="{687F4707-A3F2-4D29-B1CF-32D47545ED5B}">
      <dgm:prSet/>
      <dgm:spPr/>
    </dgm:pt>
    <dgm:pt modelId="{869F281C-A926-4F99-B2EA-9C7A4B1B06A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 panose="020F0302020204030204"/>
              <a:cs typeface="Arial"/>
            </a:rPr>
            <a:t>TLS interception resulted in unintentional decryption of Faraz's Coinbase wallet</a:t>
          </a:r>
          <a:endParaRPr lang="en-US"/>
        </a:p>
      </dgm:t>
    </dgm:pt>
    <dgm:pt modelId="{6AECC223-B556-49B1-8949-A3A7D0040E74}" type="parTrans" cxnId="{C4692564-A5AF-43E2-8E41-D3F20537BF97}">
      <dgm:prSet/>
      <dgm:spPr/>
    </dgm:pt>
    <dgm:pt modelId="{E98374BD-9E96-4382-8EC2-996802A11C7B}" type="sibTrans" cxnId="{C4692564-A5AF-43E2-8E41-D3F20537BF97}">
      <dgm:prSet/>
      <dgm:spPr/>
    </dgm:pt>
    <dgm:pt modelId="{41D292D6-493A-494F-BEC4-F1189DFC2E0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 panose="020F0302020204030204"/>
              <a:cs typeface="Arial"/>
            </a:rPr>
            <a:t>CISO saw this as a training opportunity</a:t>
          </a:r>
          <a:endParaRPr lang="en-US"/>
        </a:p>
      </dgm:t>
    </dgm:pt>
    <dgm:pt modelId="{1F55E72F-73D0-4AA7-9E00-36C04BCE77EF}" type="parTrans" cxnId="{630C2CA0-8670-4EAC-8CF2-D51692531A56}">
      <dgm:prSet/>
      <dgm:spPr/>
    </dgm:pt>
    <dgm:pt modelId="{4C38FEBB-BE5A-45FF-B1B1-F010D7ACB80E}" type="sibTrans" cxnId="{630C2CA0-8670-4EAC-8CF2-D51692531A56}">
      <dgm:prSet/>
      <dgm:spPr/>
    </dgm:pt>
    <dgm:pt modelId="{76FE44ED-78B3-4C79-A2F7-7BC3A516D3D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  <a:cs typeface="Arial"/>
            </a:rPr>
            <a:t>Assess the teams under real pressure and psychological stress, also to assess the effectiveness of Forensics team.</a:t>
          </a:r>
          <a:endParaRPr lang="en-US"/>
        </a:p>
      </dgm:t>
    </dgm:pt>
    <dgm:pt modelId="{AEE11122-A709-4879-BFE9-A3BBDD982CB0}" type="parTrans" cxnId="{4956C7D2-6027-4EC9-8D34-0039E876ADD1}">
      <dgm:prSet/>
      <dgm:spPr/>
    </dgm:pt>
    <dgm:pt modelId="{07D6670B-DA66-4543-A338-1ADD04592E98}" type="sibTrans" cxnId="{4956C7D2-6027-4EC9-8D34-0039E876ADD1}">
      <dgm:prSet/>
      <dgm:spPr/>
    </dgm:pt>
    <dgm:pt modelId="{A14179F0-342E-4310-BEB4-72C5AC8ED898}" type="pres">
      <dgm:prSet presAssocID="{773F3AFF-9972-4DBD-B5AD-E964A17A68DB}" presName="root" presStyleCnt="0">
        <dgm:presLayoutVars>
          <dgm:dir/>
          <dgm:resizeHandles val="exact"/>
        </dgm:presLayoutVars>
      </dgm:prSet>
      <dgm:spPr/>
    </dgm:pt>
    <dgm:pt modelId="{A7C69079-4081-49EC-99C0-99C232EFD93D}" type="pres">
      <dgm:prSet presAssocID="{6616F26C-942A-4923-B5F3-DF2F27453172}" presName="compNode" presStyleCnt="0"/>
      <dgm:spPr/>
    </dgm:pt>
    <dgm:pt modelId="{ECCDB8DC-F738-47A9-8CC4-38E23F6CAC2E}" type="pres">
      <dgm:prSet presAssocID="{6616F26C-942A-4923-B5F3-DF2F27453172}" presName="bgRect" presStyleLbl="bgShp" presStyleIdx="0" presStyleCnt="3"/>
      <dgm:spPr/>
    </dgm:pt>
    <dgm:pt modelId="{47C2B6E8-9EB9-4FA1-8F15-27B935C73FA0}" type="pres">
      <dgm:prSet presAssocID="{6616F26C-942A-4923-B5F3-DF2F274531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CB05E37-DCB5-4152-ABC7-49AB2ED1DAD1}" type="pres">
      <dgm:prSet presAssocID="{6616F26C-942A-4923-B5F3-DF2F27453172}" presName="spaceRect" presStyleCnt="0"/>
      <dgm:spPr/>
    </dgm:pt>
    <dgm:pt modelId="{19075FAC-2A1C-497F-843D-7BE69F8FB462}" type="pres">
      <dgm:prSet presAssocID="{6616F26C-942A-4923-B5F3-DF2F27453172}" presName="parTx" presStyleLbl="revTx" presStyleIdx="0" presStyleCnt="4">
        <dgm:presLayoutVars>
          <dgm:chMax val="0"/>
          <dgm:chPref val="0"/>
        </dgm:presLayoutVars>
      </dgm:prSet>
      <dgm:spPr/>
    </dgm:pt>
    <dgm:pt modelId="{CCDDB6C1-EF44-4D73-A967-44989E1103DA}" type="pres">
      <dgm:prSet presAssocID="{6616F26C-942A-4923-B5F3-DF2F27453172}" presName="desTx" presStyleLbl="revTx" presStyleIdx="1" presStyleCnt="4">
        <dgm:presLayoutVars/>
      </dgm:prSet>
      <dgm:spPr/>
    </dgm:pt>
    <dgm:pt modelId="{CED1EFA0-6759-48C0-AC74-1CD06D246A1F}" type="pres">
      <dgm:prSet presAssocID="{B90291BB-284C-40D6-9F13-63FFD42E002D}" presName="sibTrans" presStyleCnt="0"/>
      <dgm:spPr/>
    </dgm:pt>
    <dgm:pt modelId="{4D84E36F-F3DC-496E-932C-A0D7BB3195F5}" type="pres">
      <dgm:prSet presAssocID="{76FE44ED-78B3-4C79-A2F7-7BC3A516D3DB}" presName="compNode" presStyleCnt="0"/>
      <dgm:spPr/>
    </dgm:pt>
    <dgm:pt modelId="{3DFA58CA-D503-4BFC-A3F7-87612566C66A}" type="pres">
      <dgm:prSet presAssocID="{76FE44ED-78B3-4C79-A2F7-7BC3A516D3DB}" presName="bgRect" presStyleLbl="bgShp" presStyleIdx="1" presStyleCnt="3"/>
      <dgm:spPr/>
    </dgm:pt>
    <dgm:pt modelId="{B4805584-1BA9-4676-9463-C65264C989D0}" type="pres">
      <dgm:prSet presAssocID="{76FE44ED-78B3-4C79-A2F7-7BC3A516D3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636066B9-E3CE-41D8-B831-2FF52DD7F4C8}" type="pres">
      <dgm:prSet presAssocID="{76FE44ED-78B3-4C79-A2F7-7BC3A516D3DB}" presName="spaceRect" presStyleCnt="0"/>
      <dgm:spPr/>
    </dgm:pt>
    <dgm:pt modelId="{62D8E486-10D4-487A-B98B-398F1D20FA7B}" type="pres">
      <dgm:prSet presAssocID="{76FE44ED-78B3-4C79-A2F7-7BC3A516D3DB}" presName="parTx" presStyleLbl="revTx" presStyleIdx="2" presStyleCnt="4">
        <dgm:presLayoutVars>
          <dgm:chMax val="0"/>
          <dgm:chPref val="0"/>
        </dgm:presLayoutVars>
      </dgm:prSet>
      <dgm:spPr/>
    </dgm:pt>
    <dgm:pt modelId="{D7CB17C3-D629-4B10-8A9E-88E4339A06F5}" type="pres">
      <dgm:prSet presAssocID="{07D6670B-DA66-4543-A338-1ADD04592E98}" presName="sibTrans" presStyleCnt="0"/>
      <dgm:spPr/>
    </dgm:pt>
    <dgm:pt modelId="{F92BD117-06C2-4B48-9427-1B09C4A21861}" type="pres">
      <dgm:prSet presAssocID="{757F65BC-9492-488E-89C4-237676DEDC56}" presName="compNode" presStyleCnt="0"/>
      <dgm:spPr/>
    </dgm:pt>
    <dgm:pt modelId="{2A1DD441-A718-4A95-9A63-C411F7A6AB1B}" type="pres">
      <dgm:prSet presAssocID="{757F65BC-9492-488E-89C4-237676DEDC56}" presName="bgRect" presStyleLbl="bgShp" presStyleIdx="2" presStyleCnt="3"/>
      <dgm:spPr/>
    </dgm:pt>
    <dgm:pt modelId="{2C0B73BE-56C6-40CE-938D-F9AA11819917}" type="pres">
      <dgm:prSet presAssocID="{757F65BC-9492-488E-89C4-237676DEDC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A67DF41-B153-44C7-AA8C-B535224B626F}" type="pres">
      <dgm:prSet presAssocID="{757F65BC-9492-488E-89C4-237676DEDC56}" presName="spaceRect" presStyleCnt="0"/>
      <dgm:spPr/>
    </dgm:pt>
    <dgm:pt modelId="{38BB5AA4-63FB-4E9E-B815-D69B1939EB85}" type="pres">
      <dgm:prSet presAssocID="{757F65BC-9492-488E-89C4-237676DEDC5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87F4707-A3F2-4D29-B1CF-32D47545ED5B}" srcId="{773F3AFF-9972-4DBD-B5AD-E964A17A68DB}" destId="{6616F26C-942A-4923-B5F3-DF2F27453172}" srcOrd="0" destOrd="0" parTransId="{CEE22768-67FD-4355-8A6C-FBBDF2F6820F}" sibTransId="{B90291BB-284C-40D6-9F13-63FFD42E002D}"/>
    <dgm:cxn modelId="{F7664020-6EB8-4114-8ADE-2C2CA11B22F0}" type="presOf" srcId="{41D292D6-493A-494F-BEC4-F1189DFC2E06}" destId="{CCDDB6C1-EF44-4D73-A967-44989E1103DA}" srcOrd="0" destOrd="1" presId="urn:microsoft.com/office/officeart/2018/2/layout/IconVerticalSolidList"/>
    <dgm:cxn modelId="{C4692564-A5AF-43E2-8E41-D3F20537BF97}" srcId="{6616F26C-942A-4923-B5F3-DF2F27453172}" destId="{869F281C-A926-4F99-B2EA-9C7A4B1B06A0}" srcOrd="0" destOrd="0" parTransId="{6AECC223-B556-49B1-8949-A3A7D0040E74}" sibTransId="{E98374BD-9E96-4382-8EC2-996802A11C7B}"/>
    <dgm:cxn modelId="{E491DF49-CF1E-4700-AB12-A7B91E39F341}" type="presOf" srcId="{6616F26C-942A-4923-B5F3-DF2F27453172}" destId="{19075FAC-2A1C-497F-843D-7BE69F8FB462}" srcOrd="0" destOrd="0" presId="urn:microsoft.com/office/officeart/2018/2/layout/IconVerticalSolidList"/>
    <dgm:cxn modelId="{34AFA893-9A17-4D6A-AB7F-CE550AD7CDB9}" type="presOf" srcId="{757F65BC-9492-488E-89C4-237676DEDC56}" destId="{38BB5AA4-63FB-4E9E-B815-D69B1939EB85}" srcOrd="0" destOrd="0" presId="urn:microsoft.com/office/officeart/2018/2/layout/IconVerticalSolidList"/>
    <dgm:cxn modelId="{CE12E19B-092C-42F4-817B-E1B58C4B08D8}" srcId="{773F3AFF-9972-4DBD-B5AD-E964A17A68DB}" destId="{757F65BC-9492-488E-89C4-237676DEDC56}" srcOrd="2" destOrd="0" parTransId="{1EC6959D-DBCB-4743-8047-4EDE360E8D41}" sibTransId="{17B5E135-828E-451A-9FBC-E92D8516F4CD}"/>
    <dgm:cxn modelId="{630C2CA0-8670-4EAC-8CF2-D51692531A56}" srcId="{6616F26C-942A-4923-B5F3-DF2F27453172}" destId="{41D292D6-493A-494F-BEC4-F1189DFC2E06}" srcOrd="1" destOrd="0" parTransId="{1F55E72F-73D0-4AA7-9E00-36C04BCE77EF}" sibTransId="{4C38FEBB-BE5A-45FF-B1B1-F010D7ACB80E}"/>
    <dgm:cxn modelId="{4956C7D2-6027-4EC9-8D34-0039E876ADD1}" srcId="{773F3AFF-9972-4DBD-B5AD-E964A17A68DB}" destId="{76FE44ED-78B3-4C79-A2F7-7BC3A516D3DB}" srcOrd="1" destOrd="0" parTransId="{AEE11122-A709-4879-BFE9-A3BBDD982CB0}" sibTransId="{07D6670B-DA66-4543-A338-1ADD04592E98}"/>
    <dgm:cxn modelId="{D0D2F0E1-516D-4416-B477-0F0A821FD690}" type="presOf" srcId="{869F281C-A926-4F99-B2EA-9C7A4B1B06A0}" destId="{CCDDB6C1-EF44-4D73-A967-44989E1103DA}" srcOrd="0" destOrd="0" presId="urn:microsoft.com/office/officeart/2018/2/layout/IconVerticalSolidList"/>
    <dgm:cxn modelId="{8E426AE5-318F-4344-8DF3-6875770C2C9A}" type="presOf" srcId="{76FE44ED-78B3-4C79-A2F7-7BC3A516D3DB}" destId="{62D8E486-10D4-487A-B98B-398F1D20FA7B}" srcOrd="0" destOrd="0" presId="urn:microsoft.com/office/officeart/2018/2/layout/IconVerticalSolidList"/>
    <dgm:cxn modelId="{58D461EF-74A5-4D60-A615-7D99D6654737}" type="presOf" srcId="{773F3AFF-9972-4DBD-B5AD-E964A17A68DB}" destId="{A14179F0-342E-4310-BEB4-72C5AC8ED898}" srcOrd="0" destOrd="0" presId="urn:microsoft.com/office/officeart/2018/2/layout/IconVerticalSolidList"/>
    <dgm:cxn modelId="{9D3F0C50-8BBB-490E-8683-1D0BF8343FA5}" type="presParOf" srcId="{A14179F0-342E-4310-BEB4-72C5AC8ED898}" destId="{A7C69079-4081-49EC-99C0-99C232EFD93D}" srcOrd="0" destOrd="0" presId="urn:microsoft.com/office/officeart/2018/2/layout/IconVerticalSolidList"/>
    <dgm:cxn modelId="{1876562E-AE7E-41B5-84D5-F60B1234480B}" type="presParOf" srcId="{A7C69079-4081-49EC-99C0-99C232EFD93D}" destId="{ECCDB8DC-F738-47A9-8CC4-38E23F6CAC2E}" srcOrd="0" destOrd="0" presId="urn:microsoft.com/office/officeart/2018/2/layout/IconVerticalSolidList"/>
    <dgm:cxn modelId="{F20EE6D3-8461-4282-B1A1-96738DF0D899}" type="presParOf" srcId="{A7C69079-4081-49EC-99C0-99C232EFD93D}" destId="{47C2B6E8-9EB9-4FA1-8F15-27B935C73FA0}" srcOrd="1" destOrd="0" presId="urn:microsoft.com/office/officeart/2018/2/layout/IconVerticalSolidList"/>
    <dgm:cxn modelId="{DDABE345-AEC6-42AE-826C-392763F727DD}" type="presParOf" srcId="{A7C69079-4081-49EC-99C0-99C232EFD93D}" destId="{9CB05E37-DCB5-4152-ABC7-49AB2ED1DAD1}" srcOrd="2" destOrd="0" presId="urn:microsoft.com/office/officeart/2018/2/layout/IconVerticalSolidList"/>
    <dgm:cxn modelId="{61A4E81F-118E-498A-9189-A17B909D4B1F}" type="presParOf" srcId="{A7C69079-4081-49EC-99C0-99C232EFD93D}" destId="{19075FAC-2A1C-497F-843D-7BE69F8FB462}" srcOrd="3" destOrd="0" presId="urn:microsoft.com/office/officeart/2018/2/layout/IconVerticalSolidList"/>
    <dgm:cxn modelId="{6EABE06F-08DF-412B-A821-5878D840DE95}" type="presParOf" srcId="{A7C69079-4081-49EC-99C0-99C232EFD93D}" destId="{CCDDB6C1-EF44-4D73-A967-44989E1103DA}" srcOrd="4" destOrd="0" presId="urn:microsoft.com/office/officeart/2018/2/layout/IconVerticalSolidList"/>
    <dgm:cxn modelId="{F5896FF2-BED5-4EFF-92D9-FCC5E351B77B}" type="presParOf" srcId="{A14179F0-342E-4310-BEB4-72C5AC8ED898}" destId="{CED1EFA0-6759-48C0-AC74-1CD06D246A1F}" srcOrd="1" destOrd="0" presId="urn:microsoft.com/office/officeart/2018/2/layout/IconVerticalSolidList"/>
    <dgm:cxn modelId="{C18F360D-8745-48CE-8A71-88D7A4C2D081}" type="presParOf" srcId="{A14179F0-342E-4310-BEB4-72C5AC8ED898}" destId="{4D84E36F-F3DC-496E-932C-A0D7BB3195F5}" srcOrd="2" destOrd="0" presId="urn:microsoft.com/office/officeart/2018/2/layout/IconVerticalSolidList"/>
    <dgm:cxn modelId="{6E7EA4A6-3E95-4C54-AC4F-E1D89A492D25}" type="presParOf" srcId="{4D84E36F-F3DC-496E-932C-A0D7BB3195F5}" destId="{3DFA58CA-D503-4BFC-A3F7-87612566C66A}" srcOrd="0" destOrd="0" presId="urn:microsoft.com/office/officeart/2018/2/layout/IconVerticalSolidList"/>
    <dgm:cxn modelId="{99CA3454-7728-4ED9-A722-56F0115A0612}" type="presParOf" srcId="{4D84E36F-F3DC-496E-932C-A0D7BB3195F5}" destId="{B4805584-1BA9-4676-9463-C65264C989D0}" srcOrd="1" destOrd="0" presId="urn:microsoft.com/office/officeart/2018/2/layout/IconVerticalSolidList"/>
    <dgm:cxn modelId="{00D719C8-8D38-4D4D-BA37-77E4434E2A43}" type="presParOf" srcId="{4D84E36F-F3DC-496E-932C-A0D7BB3195F5}" destId="{636066B9-E3CE-41D8-B831-2FF52DD7F4C8}" srcOrd="2" destOrd="0" presId="urn:microsoft.com/office/officeart/2018/2/layout/IconVerticalSolidList"/>
    <dgm:cxn modelId="{129CE3AF-CDA7-4E3B-B1C4-3CD540336979}" type="presParOf" srcId="{4D84E36F-F3DC-496E-932C-A0D7BB3195F5}" destId="{62D8E486-10D4-487A-B98B-398F1D20FA7B}" srcOrd="3" destOrd="0" presId="urn:microsoft.com/office/officeart/2018/2/layout/IconVerticalSolidList"/>
    <dgm:cxn modelId="{9268E7DD-C11A-4D5B-8CF9-FE361F67050B}" type="presParOf" srcId="{A14179F0-342E-4310-BEB4-72C5AC8ED898}" destId="{D7CB17C3-D629-4B10-8A9E-88E4339A06F5}" srcOrd="3" destOrd="0" presId="urn:microsoft.com/office/officeart/2018/2/layout/IconVerticalSolidList"/>
    <dgm:cxn modelId="{EF2DC5A3-508D-44D6-BCF5-A0FCED7EA0EF}" type="presParOf" srcId="{A14179F0-342E-4310-BEB4-72C5AC8ED898}" destId="{F92BD117-06C2-4B48-9427-1B09C4A21861}" srcOrd="4" destOrd="0" presId="urn:microsoft.com/office/officeart/2018/2/layout/IconVerticalSolidList"/>
    <dgm:cxn modelId="{292C395F-CD72-45B9-84CF-D4B47B910995}" type="presParOf" srcId="{F92BD117-06C2-4B48-9427-1B09C4A21861}" destId="{2A1DD441-A718-4A95-9A63-C411F7A6AB1B}" srcOrd="0" destOrd="0" presId="urn:microsoft.com/office/officeart/2018/2/layout/IconVerticalSolidList"/>
    <dgm:cxn modelId="{715F5D3C-E441-41F8-BFC4-2B48A2F64889}" type="presParOf" srcId="{F92BD117-06C2-4B48-9427-1B09C4A21861}" destId="{2C0B73BE-56C6-40CE-938D-F9AA11819917}" srcOrd="1" destOrd="0" presId="urn:microsoft.com/office/officeart/2018/2/layout/IconVerticalSolidList"/>
    <dgm:cxn modelId="{681FA43E-1C9B-46B4-8184-20DBD2DB5808}" type="presParOf" srcId="{F92BD117-06C2-4B48-9427-1B09C4A21861}" destId="{5A67DF41-B153-44C7-AA8C-B535224B626F}" srcOrd="2" destOrd="0" presId="urn:microsoft.com/office/officeart/2018/2/layout/IconVerticalSolidList"/>
    <dgm:cxn modelId="{C02BBCD9-20FC-4DA4-94FE-3D48129F01F5}" type="presParOf" srcId="{F92BD117-06C2-4B48-9427-1B09C4A21861}" destId="{38BB5AA4-63FB-4E9E-B815-D69B1939EB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BF8E8-F848-4446-B4C4-97862658C9AB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Internal monitoring systems flagged unusual activity originating from a server used </a:t>
          </a:r>
          <a:r>
            <a:rPr lang="en-US" sz="2000" b="0" i="0" kern="1200" baseline="0"/>
            <a:t>by the </a:t>
          </a:r>
          <a:r>
            <a:rPr lang="en-US" sz="2000" kern="1200"/>
            <a:t>HR department</a:t>
          </a:r>
          <a:r>
            <a:rPr lang="en-US" sz="2000" b="0" i="0" kern="1200" baseline="0"/>
            <a:t>.</a:t>
          </a:r>
          <a:endParaRPr lang="en-US" sz="2000" kern="1200"/>
        </a:p>
      </dsp:txBody>
      <dsp:txXfrm>
        <a:off x="28038" y="28038"/>
        <a:ext cx="7298593" cy="901218"/>
      </dsp:txXfrm>
    </dsp:sp>
    <dsp:sp modelId="{F14608F2-1310-4FBD-BC14-136696027FA9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system was known </a:t>
          </a:r>
          <a:r>
            <a:rPr lang="en-US" sz="2000" b="0" i="0" kern="1200" baseline="0"/>
            <a:t>to </a:t>
          </a:r>
          <a:r>
            <a:rPr lang="en-US" sz="2000" kern="1200"/>
            <a:t>handle encrypted archives containing sensitive employee information</a:t>
          </a:r>
          <a:r>
            <a:rPr lang="en-US" sz="2000" b="0" i="0" kern="1200" baseline="0"/>
            <a:t>.</a:t>
          </a:r>
          <a:endParaRPr lang="en-US" sz="2000" kern="1200"/>
        </a:p>
      </dsp:txBody>
      <dsp:txXfrm>
        <a:off x="732583" y="1159385"/>
        <a:ext cx="7029617" cy="901218"/>
      </dsp:txXfrm>
    </dsp:sp>
    <dsp:sp modelId="{D7703A16-9335-4C9F-A28E-F514CFF35E90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nature of </a:t>
          </a:r>
          <a:r>
            <a:rPr lang="en-US" sz="2000" b="0" i="0" kern="1200" baseline="0"/>
            <a:t>the </a:t>
          </a:r>
          <a:r>
            <a:rPr lang="en-US" sz="2000" kern="1200"/>
            <a:t>alerts prompted </a:t>
          </a:r>
          <a:r>
            <a:rPr lang="en-US" sz="2000" b="0" i="0" kern="1200" baseline="0"/>
            <a:t>the </a:t>
          </a:r>
          <a:r>
            <a:rPr lang="en-US" sz="2000" kern="1200"/>
            <a:t>security team to escalate </a:t>
          </a:r>
          <a:r>
            <a:rPr lang="en-US" sz="2000" b="0" i="0" kern="1200" baseline="0"/>
            <a:t>the </a:t>
          </a:r>
          <a:r>
            <a:rPr lang="en-US" sz="2000" kern="1200"/>
            <a:t>issue to Incident Response </a:t>
          </a:r>
          <a:r>
            <a:rPr lang="en-US" sz="2000" b="0" i="0" kern="1200" baseline="0"/>
            <a:t>and </a:t>
          </a:r>
          <a:r>
            <a:rPr lang="en-US" sz="2000" kern="1200"/>
            <a:t>Digital Forensics teams</a:t>
          </a:r>
          <a:r>
            <a:rPr lang="en-US" sz="2000" b="0" i="0" kern="1200" baseline="0"/>
            <a:t>.</a:t>
          </a:r>
          <a:endParaRPr lang="en-US" sz="2000" kern="1200"/>
        </a:p>
      </dsp:txBody>
      <dsp:txXfrm>
        <a:off x="1426612" y="2290733"/>
        <a:ext cx="7040133" cy="901218"/>
      </dsp:txXfrm>
    </dsp:sp>
    <dsp:sp modelId="{342ABA5A-90A6-4542-970B-042842BE8CC1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 immediate external breach was confirmed</a:t>
          </a:r>
          <a:r>
            <a:rPr lang="en-US" sz="2000" b="0" i="0" kern="1200" baseline="0"/>
            <a:t>, </a:t>
          </a:r>
          <a:r>
            <a:rPr lang="en-US" sz="2000" kern="1200"/>
            <a:t>but early signs warranted a closer look. </a:t>
          </a:r>
        </a:p>
      </dsp:txBody>
      <dsp:txXfrm>
        <a:off x="2131157" y="3422081"/>
        <a:ext cx="7029617" cy="901218"/>
      </dsp:txXfrm>
    </dsp:sp>
    <dsp:sp modelId="{B284C321-2639-4945-8183-D97C81DEDB69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8F8E0ABA-1C53-49D0-9D15-F1BCA0A2C9B7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06E4FC2A-65A9-45C4-BD80-E30496C1F4EB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25898-8939-4253-86BB-E00C183A0D80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DCCED-CB41-40D9-B344-BA2D9393AB7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9AD5-B2B9-476F-A410-D13DD24D7170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Initial access was gained through a web-based vulnerability introduced into the HR portal.</a:t>
          </a:r>
        </a:p>
      </dsp:txBody>
      <dsp:txXfrm>
        <a:off x="836323" y="3399"/>
        <a:ext cx="9679276" cy="724089"/>
      </dsp:txXfrm>
    </dsp:sp>
    <dsp:sp modelId="{95C547DB-7150-4387-860F-B74D7CE93450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E5098-F6AB-4B5F-9CBF-498BA78F251F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CA205-9567-44B4-A40E-37A2013D21EE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attacker escalated privileges using misconfigured local permissions and accessed sensitive directories.</a:t>
          </a:r>
        </a:p>
      </dsp:txBody>
      <dsp:txXfrm>
        <a:off x="836323" y="908511"/>
        <a:ext cx="9679276" cy="724089"/>
      </dsp:txXfrm>
    </dsp:sp>
    <dsp:sp modelId="{B2E4DDA9-0794-434F-BF2D-50165F0FB89B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FCCE-F78F-4CBC-9C0B-BA90190402F0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D44F3-0D69-4B26-866E-913BAA8C1604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 actions involved data exfiltration through a covert channel, bypassing traditional alerting mechanisms.</a:t>
          </a:r>
        </a:p>
      </dsp:txBody>
      <dsp:txXfrm>
        <a:off x="836323" y="1813624"/>
        <a:ext cx="9679276" cy="724089"/>
      </dsp:txXfrm>
    </dsp:sp>
    <dsp:sp modelId="{0909BA84-1FB1-4132-9E4E-968152D2327D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EB853-E692-4C14-8DA8-83A00AEE52C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973E9-9EDA-48F9-A1A5-92B94703F558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Packet captures and protocol analysis provided step-by-step evidence of the entire attack flow.</a:t>
          </a:r>
        </a:p>
      </dsp:txBody>
      <dsp:txXfrm>
        <a:off x="836323" y="2718736"/>
        <a:ext cx="9679276" cy="724089"/>
      </dsp:txXfrm>
    </dsp:sp>
    <dsp:sp modelId="{85DFF64E-92DE-4507-9FB7-32F9D4714C0B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E2B1-96CC-463D-9248-7C787520D216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3E1FC-9661-4055-AA80-B3CF66946829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investigation uncovered a multi-step exploitation process, each action building on the previous one.</a:t>
          </a:r>
        </a:p>
      </dsp:txBody>
      <dsp:txXfrm>
        <a:off x="836323" y="3623848"/>
        <a:ext cx="9679276" cy="724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F62B3-7E99-48E7-9E4C-D163B98ED49E}">
      <dsp:nvSpPr>
        <dsp:cNvPr id="0" name=""/>
        <dsp:cNvSpPr/>
      </dsp:nvSpPr>
      <dsp:spPr>
        <a:xfrm>
          <a:off x="6662" y="546809"/>
          <a:ext cx="1157624" cy="1157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B13BE-F862-4D9B-B433-B18711722113}">
      <dsp:nvSpPr>
        <dsp:cNvPr id="0" name=""/>
        <dsp:cNvSpPr/>
      </dsp:nvSpPr>
      <dsp:spPr>
        <a:xfrm>
          <a:off x="6662" y="1836188"/>
          <a:ext cx="3307499" cy="86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u="sng" kern="1200">
              <a:solidFill>
                <a:schemeClr val="bg1"/>
              </a:solidFill>
              <a:latin typeface="Calibri"/>
              <a:ea typeface="Calibri"/>
              <a:cs typeface="Arial"/>
            </a:rPr>
            <a:t>During</a:t>
          </a:r>
          <a:r>
            <a:rPr lang="en-US" sz="1400" b="0" u="sng" kern="1200">
              <a:solidFill>
                <a:schemeClr val="bg1"/>
              </a:solidFill>
              <a:latin typeface="Calibri"/>
              <a:ea typeface="Calibri"/>
            </a:rPr>
            <a:t> initial analysis, forensic investigators observed a suspicious pattern</a:t>
          </a:r>
        </a:p>
      </dsp:txBody>
      <dsp:txXfrm>
        <a:off x="6662" y="1836188"/>
        <a:ext cx="3307499" cy="868218"/>
      </dsp:txXfrm>
    </dsp:sp>
    <dsp:sp modelId="{12AD8DEA-3FEA-4FE8-9385-FAC04CC78787}">
      <dsp:nvSpPr>
        <dsp:cNvPr id="0" name=""/>
        <dsp:cNvSpPr/>
      </dsp:nvSpPr>
      <dsp:spPr>
        <a:xfrm>
          <a:off x="6662" y="2765688"/>
          <a:ext cx="3307499" cy="845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A044B-DD06-4B25-8853-8B640DFE6B4A}">
      <dsp:nvSpPr>
        <dsp:cNvPr id="0" name=""/>
        <dsp:cNvSpPr/>
      </dsp:nvSpPr>
      <dsp:spPr>
        <a:xfrm>
          <a:off x="3892975" y="351172"/>
          <a:ext cx="1157624" cy="1157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AB97C-0220-4930-B30B-8C5AE8E76001}">
      <dsp:nvSpPr>
        <dsp:cNvPr id="0" name=""/>
        <dsp:cNvSpPr/>
      </dsp:nvSpPr>
      <dsp:spPr>
        <a:xfrm>
          <a:off x="3892975" y="1657375"/>
          <a:ext cx="3307499" cy="86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u="sng" kern="1200">
              <a:solidFill>
                <a:schemeClr val="bg1"/>
              </a:solidFill>
              <a:latin typeface="Calibri"/>
              <a:ea typeface="Calibri"/>
            </a:rPr>
            <a:t>Multiple critical vulnerabilities were present on the same system:</a:t>
          </a:r>
        </a:p>
      </dsp:txBody>
      <dsp:txXfrm>
        <a:off x="3892975" y="1657375"/>
        <a:ext cx="3307499" cy="868218"/>
      </dsp:txXfrm>
    </dsp:sp>
    <dsp:sp modelId="{2254D656-ECC1-47A8-B4EE-5BA290E3B134}">
      <dsp:nvSpPr>
        <dsp:cNvPr id="0" name=""/>
        <dsp:cNvSpPr/>
      </dsp:nvSpPr>
      <dsp:spPr>
        <a:xfrm>
          <a:off x="3892975" y="2594701"/>
          <a:ext cx="3307499" cy="121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</a:rPr>
            <a:t>SQL Injection in HR web portal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</a:rPr>
            <a:t>Remote File Inclusion (RFI) upload capability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</a:rPr>
            <a:t>Privilege escalation via </a:t>
          </a:r>
          <a:r>
            <a:rPr lang="en-US" sz="1100" kern="1200" err="1">
              <a:solidFill>
                <a:schemeClr val="bg1"/>
              </a:solidFill>
              <a:latin typeface="Calibri"/>
              <a:ea typeface="Calibri"/>
            </a:rPr>
            <a:t>sudo</a:t>
          </a:r>
          <a:r>
            <a:rPr lang="en-US" sz="1100" kern="1200">
              <a:solidFill>
                <a:schemeClr val="bg1"/>
              </a:solidFill>
              <a:latin typeface="Calibri"/>
              <a:ea typeface="Calibri"/>
            </a:rPr>
            <a:t> misconfiguration (vim NOPASSWD for daemon)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</a:rPr>
            <a:t>This combination felt </a:t>
          </a:r>
          <a:r>
            <a:rPr lang="en-US" sz="1100" b="0" kern="1200">
              <a:solidFill>
                <a:schemeClr val="bg1"/>
              </a:solidFill>
              <a:latin typeface="Calibri"/>
              <a:ea typeface="Calibri"/>
            </a:rPr>
            <a:t>unusual and intentional</a:t>
          </a:r>
          <a:r>
            <a:rPr lang="en-US" sz="1100" kern="1200">
              <a:solidFill>
                <a:schemeClr val="bg1"/>
              </a:solidFill>
              <a:latin typeface="Calibri"/>
              <a:ea typeface="Calibri"/>
            </a:rPr>
            <a:t>, not accidental.</a:t>
          </a:r>
        </a:p>
      </dsp:txBody>
      <dsp:txXfrm>
        <a:off x="3892975" y="2594701"/>
        <a:ext cx="3307499" cy="1211790"/>
      </dsp:txXfrm>
    </dsp:sp>
    <dsp:sp modelId="{C1C0DCBA-D281-4E66-BE6D-93879FCA8E17}">
      <dsp:nvSpPr>
        <dsp:cNvPr id="0" name=""/>
        <dsp:cNvSpPr/>
      </dsp:nvSpPr>
      <dsp:spPr>
        <a:xfrm>
          <a:off x="7779287" y="351172"/>
          <a:ext cx="1157624" cy="1157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876BA-7A6B-41DD-ACA3-BD890EAF6077}">
      <dsp:nvSpPr>
        <dsp:cNvPr id="0" name=""/>
        <dsp:cNvSpPr/>
      </dsp:nvSpPr>
      <dsp:spPr>
        <a:xfrm>
          <a:off x="7779287" y="1657375"/>
          <a:ext cx="3307499" cy="86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u="sng" kern="1200">
              <a:solidFill>
                <a:schemeClr val="bg1"/>
              </a:solidFill>
              <a:latin typeface="Calibri"/>
              <a:ea typeface="Calibri"/>
            </a:rPr>
            <a:t>Decision was made to perform deep-dive forensic analysis on the full disk image of the machine to identify potential insider involvement.</a:t>
          </a:r>
        </a:p>
      </dsp:txBody>
      <dsp:txXfrm>
        <a:off x="7779287" y="1657375"/>
        <a:ext cx="3307499" cy="868218"/>
      </dsp:txXfrm>
    </dsp:sp>
    <dsp:sp modelId="{F02D7FB2-45A6-4592-8887-1415F36C4D72}">
      <dsp:nvSpPr>
        <dsp:cNvPr id="0" name=""/>
        <dsp:cNvSpPr/>
      </dsp:nvSpPr>
      <dsp:spPr>
        <a:xfrm>
          <a:off x="7779287" y="2594701"/>
          <a:ext cx="3307499" cy="121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D78BE-6062-4808-BC5C-32705AC91809}">
      <dsp:nvSpPr>
        <dsp:cNvPr id="0" name=""/>
        <dsp:cNvSpPr/>
      </dsp:nvSpPr>
      <dsp:spPr>
        <a:xfrm>
          <a:off x="779942" y="725"/>
          <a:ext cx="2095677" cy="12574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While analyzing Faraz’s user directory from the disk image</a:t>
          </a:r>
        </a:p>
      </dsp:txBody>
      <dsp:txXfrm>
        <a:off x="779942" y="725"/>
        <a:ext cx="2095677" cy="1257406"/>
      </dsp:txXfrm>
    </dsp:sp>
    <dsp:sp modelId="{E05B2FEE-F196-42B9-9433-C339177CE430}">
      <dsp:nvSpPr>
        <dsp:cNvPr id="0" name=""/>
        <dsp:cNvSpPr/>
      </dsp:nvSpPr>
      <dsp:spPr>
        <a:xfrm>
          <a:off x="3085187" y="725"/>
          <a:ext cx="2095677" cy="12574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Investigators discovered </a:t>
          </a:r>
          <a:r>
            <a:rPr lang="en-US" sz="1400" b="1" kern="1200"/>
            <a:t>suspicious image files</a:t>
          </a:r>
          <a:endParaRPr lang="en-US" sz="1400" kern="1200"/>
        </a:p>
      </dsp:txBody>
      <dsp:txXfrm>
        <a:off x="3085187" y="725"/>
        <a:ext cx="2095677" cy="1257406"/>
      </dsp:txXfrm>
    </dsp:sp>
    <dsp:sp modelId="{654C55F1-091C-4EAD-991F-822E547ECB8A}">
      <dsp:nvSpPr>
        <dsp:cNvPr id="0" name=""/>
        <dsp:cNvSpPr/>
      </dsp:nvSpPr>
      <dsp:spPr>
        <a:xfrm>
          <a:off x="5390432" y="725"/>
          <a:ext cx="2095677" cy="12574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One image was confirmed to contain </a:t>
          </a:r>
          <a:r>
            <a:rPr lang="en-US" sz="1400" b="1" kern="1200"/>
            <a:t>hidden SPII (SSNs and employee data)</a:t>
          </a:r>
          <a:r>
            <a:rPr lang="en-US" sz="1400" kern="1200"/>
            <a:t> using </a:t>
          </a:r>
          <a:r>
            <a:rPr lang="en-US" sz="1400" b="1" kern="1200"/>
            <a:t>steganographic techniques</a:t>
          </a:r>
          <a:endParaRPr lang="en-US" sz="1400" kern="1200"/>
        </a:p>
      </dsp:txBody>
      <dsp:txXfrm>
        <a:off x="5390432" y="725"/>
        <a:ext cx="2095677" cy="1257406"/>
      </dsp:txXfrm>
    </dsp:sp>
    <dsp:sp modelId="{89895D75-99B5-4489-B009-36A2B07AB949}">
      <dsp:nvSpPr>
        <dsp:cNvPr id="0" name=""/>
        <dsp:cNvSpPr/>
      </dsp:nvSpPr>
      <dsp:spPr>
        <a:xfrm>
          <a:off x="7695677" y="725"/>
          <a:ext cx="2095677" cy="12574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immediately raised concern:</a:t>
          </a:r>
        </a:p>
      </dsp:txBody>
      <dsp:txXfrm>
        <a:off x="7695677" y="725"/>
        <a:ext cx="2095677" cy="1257406"/>
      </dsp:txXfrm>
    </dsp:sp>
    <dsp:sp modelId="{6BB012E6-E194-4651-84CC-A1295AD30177}">
      <dsp:nvSpPr>
        <dsp:cNvPr id="0" name=""/>
        <dsp:cNvSpPr/>
      </dsp:nvSpPr>
      <dsp:spPr>
        <a:xfrm>
          <a:off x="779942" y="1467699"/>
          <a:ext cx="2095677" cy="12574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Why was sensitive HR data embedded inside media files?</a:t>
          </a:r>
        </a:p>
      </dsp:txBody>
      <dsp:txXfrm>
        <a:off x="779942" y="1467699"/>
        <a:ext cx="2095677" cy="1257406"/>
      </dsp:txXfrm>
    </dsp:sp>
    <dsp:sp modelId="{C889A102-A10D-4B90-8700-821E21B0D9C8}">
      <dsp:nvSpPr>
        <dsp:cNvPr id="0" name=""/>
        <dsp:cNvSpPr/>
      </dsp:nvSpPr>
      <dsp:spPr>
        <a:xfrm>
          <a:off x="3085187" y="1467699"/>
          <a:ext cx="2095677" cy="12574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Who had access to both HR data and stego tools?</a:t>
          </a:r>
        </a:p>
      </dsp:txBody>
      <dsp:txXfrm>
        <a:off x="3085187" y="1467699"/>
        <a:ext cx="2095677" cy="1257406"/>
      </dsp:txXfrm>
    </dsp:sp>
    <dsp:sp modelId="{75C53BD0-15EA-4490-A8AB-EC6C17324A28}">
      <dsp:nvSpPr>
        <dsp:cNvPr id="0" name=""/>
        <dsp:cNvSpPr/>
      </dsp:nvSpPr>
      <dsp:spPr>
        <a:xfrm>
          <a:off x="5390432" y="1467699"/>
          <a:ext cx="2095677" cy="12574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confirm </a:t>
          </a:r>
          <a:r>
            <a:rPr lang="en-US" sz="1400" b="1" kern="1200"/>
            <a:t>how and when</a:t>
          </a:r>
          <a:r>
            <a:rPr lang="en-US" sz="1400" kern="1200"/>
            <a:t> the data was accessed:</a:t>
          </a:r>
        </a:p>
      </dsp:txBody>
      <dsp:txXfrm>
        <a:off x="5390432" y="1467699"/>
        <a:ext cx="2095677" cy="1257406"/>
      </dsp:txXfrm>
    </dsp:sp>
    <dsp:sp modelId="{CEB298CA-6002-49C5-B391-C9361EEB0A26}">
      <dsp:nvSpPr>
        <dsp:cNvPr id="0" name=""/>
        <dsp:cNvSpPr/>
      </dsp:nvSpPr>
      <dsp:spPr>
        <a:xfrm>
          <a:off x="7695677" y="1467699"/>
          <a:ext cx="2095677" cy="12574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team began reviewing </a:t>
          </a:r>
          <a:r>
            <a:rPr lang="en-US" sz="1400" b="1" kern="1200"/>
            <a:t>authentication logs (/var/log/auth.log)</a:t>
          </a:r>
          <a:endParaRPr lang="en-US" sz="1400" kern="1200"/>
        </a:p>
      </dsp:txBody>
      <dsp:txXfrm>
        <a:off x="7695677" y="1467699"/>
        <a:ext cx="2095677" cy="1257406"/>
      </dsp:txXfrm>
    </dsp:sp>
    <dsp:sp modelId="{B7070138-F543-4CB2-AFA8-BDF562F3A9B1}">
      <dsp:nvSpPr>
        <dsp:cNvPr id="0" name=""/>
        <dsp:cNvSpPr/>
      </dsp:nvSpPr>
      <dsp:spPr>
        <a:xfrm>
          <a:off x="779942" y="2934673"/>
          <a:ext cx="2095677" cy="12574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Auth log review focused on:</a:t>
          </a:r>
        </a:p>
      </dsp:txBody>
      <dsp:txXfrm>
        <a:off x="779942" y="2934673"/>
        <a:ext cx="2095677" cy="1257406"/>
      </dsp:txXfrm>
    </dsp:sp>
    <dsp:sp modelId="{99999E05-853A-41B3-922E-3A722C06D14C}">
      <dsp:nvSpPr>
        <dsp:cNvPr id="0" name=""/>
        <dsp:cNvSpPr/>
      </dsp:nvSpPr>
      <dsp:spPr>
        <a:xfrm>
          <a:off x="3085187" y="2934673"/>
          <a:ext cx="2095677" cy="12574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Sudo sessions</a:t>
          </a:r>
        </a:p>
      </dsp:txBody>
      <dsp:txXfrm>
        <a:off x="3085187" y="2934673"/>
        <a:ext cx="2095677" cy="1257406"/>
      </dsp:txXfrm>
    </dsp:sp>
    <dsp:sp modelId="{EB8BA784-4E48-4921-843D-465E4FE00030}">
      <dsp:nvSpPr>
        <dsp:cNvPr id="0" name=""/>
        <dsp:cNvSpPr/>
      </dsp:nvSpPr>
      <dsp:spPr>
        <a:xfrm>
          <a:off x="5390432" y="2934673"/>
          <a:ext cx="2095677" cy="12574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User switches (su)</a:t>
          </a:r>
        </a:p>
      </dsp:txBody>
      <dsp:txXfrm>
        <a:off x="5390432" y="2934673"/>
        <a:ext cx="2095677" cy="1257406"/>
      </dsp:txXfrm>
    </dsp:sp>
    <dsp:sp modelId="{A06A78B0-246B-498A-B5BC-21932C976D03}">
      <dsp:nvSpPr>
        <dsp:cNvPr id="0" name=""/>
        <dsp:cNvSpPr/>
      </dsp:nvSpPr>
      <dsp:spPr>
        <a:xfrm>
          <a:off x="7695677" y="2934673"/>
          <a:ext cx="2095677" cy="12574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Access timestamps to /home/hrmanager</a:t>
          </a:r>
        </a:p>
      </dsp:txBody>
      <dsp:txXfrm>
        <a:off x="7695677" y="2934673"/>
        <a:ext cx="2095677" cy="1257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BC1A7-E715-4B96-AB9A-00675FEA5AAE}">
      <dsp:nvSpPr>
        <dsp:cNvPr id="0" name=""/>
        <dsp:cNvSpPr/>
      </dsp:nvSpPr>
      <dsp:spPr>
        <a:xfrm>
          <a:off x="348805" y="612142"/>
          <a:ext cx="568740" cy="568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230AD-7EC3-4808-AC7F-53CC95B0F3E7}">
      <dsp:nvSpPr>
        <dsp:cNvPr id="0" name=""/>
        <dsp:cNvSpPr/>
      </dsp:nvSpPr>
      <dsp:spPr>
        <a:xfrm>
          <a:off x="1242" y="1417527"/>
          <a:ext cx="1263867" cy="60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  <a:t>The phishing email included a link to:</a:t>
          </a:r>
          <a:b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</a:br>
          <a:r>
            <a:rPr lang="en-US" sz="1100" b="1" kern="1200">
              <a:solidFill>
                <a:schemeClr val="bg1"/>
              </a:solidFill>
              <a:latin typeface="Consolas"/>
              <a:cs typeface="Arial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https://www.coinbbase.com-security-alerts.com/</a:t>
          </a:r>
          <a:endParaRPr lang="en-US" sz="1100" b="1" kern="1200">
            <a:latin typeface="Consolas"/>
            <a:cs typeface="Arial"/>
          </a:endParaRPr>
        </a:p>
      </dsp:txBody>
      <dsp:txXfrm>
        <a:off x="1242" y="1417527"/>
        <a:ext cx="1263867" cy="600336"/>
      </dsp:txXfrm>
    </dsp:sp>
    <dsp:sp modelId="{16E3372B-B683-48DA-9AA9-0830BD50596B}">
      <dsp:nvSpPr>
        <dsp:cNvPr id="0" name=""/>
        <dsp:cNvSpPr/>
      </dsp:nvSpPr>
      <dsp:spPr>
        <a:xfrm>
          <a:off x="1833849" y="612142"/>
          <a:ext cx="568740" cy="56874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55E39-9BAB-449C-87AE-09D0A4D5D31E}">
      <dsp:nvSpPr>
        <dsp:cNvPr id="0" name=""/>
        <dsp:cNvSpPr/>
      </dsp:nvSpPr>
      <dsp:spPr>
        <a:xfrm>
          <a:off x="1486286" y="1417527"/>
          <a:ext cx="1263867" cy="60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  <a:t>To avoid interaction with a live malicious server, the team used a </a:t>
          </a:r>
          <a:r>
            <a:rPr lang="en-US" sz="1100" b="1" kern="1200">
              <a:solidFill>
                <a:schemeClr val="bg1"/>
              </a:solidFill>
              <a:latin typeface="Calibri"/>
              <a:ea typeface="Calibri"/>
              <a:cs typeface="Calibri"/>
            </a:rPr>
            <a:t>safe, automated screenshot tool</a:t>
          </a:r>
          <a: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  <a:t> to analyze the link's destination</a:t>
          </a:r>
        </a:p>
      </dsp:txBody>
      <dsp:txXfrm>
        <a:off x="1486286" y="1417527"/>
        <a:ext cx="1263867" cy="600336"/>
      </dsp:txXfrm>
    </dsp:sp>
    <dsp:sp modelId="{61ED7056-391C-4812-B583-93AFC2ADBE8C}">
      <dsp:nvSpPr>
        <dsp:cNvPr id="0" name=""/>
        <dsp:cNvSpPr/>
      </dsp:nvSpPr>
      <dsp:spPr>
        <a:xfrm>
          <a:off x="3318893" y="612142"/>
          <a:ext cx="568740" cy="56874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E5C4C-C0C5-4A7D-A6DA-4F8CBCA875B5}">
      <dsp:nvSpPr>
        <dsp:cNvPr id="0" name=""/>
        <dsp:cNvSpPr/>
      </dsp:nvSpPr>
      <dsp:spPr>
        <a:xfrm>
          <a:off x="2971330" y="1417527"/>
          <a:ext cx="1263867" cy="60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  <a:t>The screenshot revealed</a:t>
          </a:r>
        </a:p>
      </dsp:txBody>
      <dsp:txXfrm>
        <a:off x="2971330" y="1417527"/>
        <a:ext cx="1263867" cy="600336"/>
      </dsp:txXfrm>
    </dsp:sp>
    <dsp:sp modelId="{C8188297-3DED-468C-A0D6-ADA316467941}">
      <dsp:nvSpPr>
        <dsp:cNvPr id="0" name=""/>
        <dsp:cNvSpPr/>
      </dsp:nvSpPr>
      <dsp:spPr>
        <a:xfrm>
          <a:off x="4803937" y="612142"/>
          <a:ext cx="568740" cy="56874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0A146-354B-4444-80DA-9F3B10F5F10C}">
      <dsp:nvSpPr>
        <dsp:cNvPr id="0" name=""/>
        <dsp:cNvSpPr/>
      </dsp:nvSpPr>
      <dsp:spPr>
        <a:xfrm>
          <a:off x="4456374" y="1417527"/>
          <a:ext cx="1263867" cy="60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  <a:t>A </a:t>
          </a:r>
          <a:r>
            <a:rPr lang="en-US" sz="1100" b="1" kern="1200">
              <a:solidFill>
                <a:schemeClr val="bg1"/>
              </a:solidFill>
              <a:latin typeface="Calibri"/>
              <a:ea typeface="Calibri"/>
              <a:cs typeface="Calibri"/>
            </a:rPr>
            <a:t>fake Coinbase-branded webpage</a:t>
          </a:r>
          <a:endParaRPr lang="en-US" sz="1100" kern="1200">
            <a:solidFill>
              <a:schemeClr val="bg1"/>
            </a:solidFill>
          </a:endParaRPr>
        </a:p>
      </dsp:txBody>
      <dsp:txXfrm>
        <a:off x="4456374" y="1417527"/>
        <a:ext cx="1263867" cy="600336"/>
      </dsp:txXfrm>
    </dsp:sp>
    <dsp:sp modelId="{5BAD2DB9-9462-4D03-AD5C-4328619CEFEC}">
      <dsp:nvSpPr>
        <dsp:cNvPr id="0" name=""/>
        <dsp:cNvSpPr/>
      </dsp:nvSpPr>
      <dsp:spPr>
        <a:xfrm>
          <a:off x="924180" y="2854939"/>
          <a:ext cx="568740" cy="56874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0B8B7-E4FF-40DA-A2B6-180E0E52EE95}">
      <dsp:nvSpPr>
        <dsp:cNvPr id="0" name=""/>
        <dsp:cNvSpPr/>
      </dsp:nvSpPr>
      <dsp:spPr>
        <a:xfrm>
          <a:off x="580472" y="3463681"/>
          <a:ext cx="1263867" cy="60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  <a:t>A threatening message directed at Faraz</a:t>
          </a:r>
        </a:p>
      </dsp:txBody>
      <dsp:txXfrm>
        <a:off x="580472" y="3463681"/>
        <a:ext cx="1263867" cy="600336"/>
      </dsp:txXfrm>
    </dsp:sp>
    <dsp:sp modelId="{F1BCF05F-3F03-413E-B1C1-F159B5476BD4}">
      <dsp:nvSpPr>
        <dsp:cNvPr id="0" name=""/>
        <dsp:cNvSpPr/>
      </dsp:nvSpPr>
      <dsp:spPr>
        <a:xfrm>
          <a:off x="2634400" y="2804594"/>
          <a:ext cx="568740" cy="568740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46B2-A6D9-4FF1-A08B-2CECDE00B408}">
      <dsp:nvSpPr>
        <dsp:cNvPr id="0" name=""/>
        <dsp:cNvSpPr/>
      </dsp:nvSpPr>
      <dsp:spPr>
        <a:xfrm>
          <a:off x="2286832" y="3419172"/>
          <a:ext cx="1263867" cy="60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  <a:t>Demands to follow future instructions, including vulnerability injection</a:t>
          </a:r>
          <a:endParaRPr lang="en-US" sz="1100" kern="1200">
            <a:solidFill>
              <a:schemeClr val="bg1"/>
            </a:solidFill>
          </a:endParaRPr>
        </a:p>
      </dsp:txBody>
      <dsp:txXfrm>
        <a:off x="2286832" y="3419172"/>
        <a:ext cx="1263867" cy="600336"/>
      </dsp:txXfrm>
    </dsp:sp>
    <dsp:sp modelId="{F31AED02-ABEF-45DF-A7F2-7BC4BE0A2052}">
      <dsp:nvSpPr>
        <dsp:cNvPr id="0" name=""/>
        <dsp:cNvSpPr/>
      </dsp:nvSpPr>
      <dsp:spPr>
        <a:xfrm>
          <a:off x="4347918" y="2765254"/>
          <a:ext cx="568740" cy="568740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E44EB-4896-4C20-BD2A-B937AD045BA3}">
      <dsp:nvSpPr>
        <dsp:cNvPr id="0" name=""/>
        <dsp:cNvSpPr/>
      </dsp:nvSpPr>
      <dsp:spPr>
        <a:xfrm>
          <a:off x="4020024" y="3350349"/>
          <a:ext cx="1263867" cy="60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  <a:t>This confirmed that the email was part of a </a:t>
          </a:r>
          <a:r>
            <a:rPr lang="en-US" sz="1100" b="1" kern="1200">
              <a:solidFill>
                <a:schemeClr val="bg1"/>
              </a:solidFill>
              <a:latin typeface="Calibri"/>
              <a:ea typeface="Calibri"/>
              <a:cs typeface="Calibri"/>
            </a:rPr>
            <a:t>coercive phishing campaign</a:t>
          </a:r>
          <a:r>
            <a:rPr lang="en-US" sz="1100" kern="1200">
              <a:solidFill>
                <a:schemeClr val="bg1"/>
              </a:solidFill>
              <a:latin typeface="Calibri"/>
              <a:ea typeface="Calibri"/>
              <a:cs typeface="Calibri"/>
            </a:rPr>
            <a:t>, contributing to Faraz’s compromised behavior</a:t>
          </a:r>
        </a:p>
      </dsp:txBody>
      <dsp:txXfrm>
        <a:off x="4020024" y="3350349"/>
        <a:ext cx="1263867" cy="6003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7E931-30E5-4B05-AFD3-00BB59934367}">
      <dsp:nvSpPr>
        <dsp:cNvPr id="0" name=""/>
        <dsp:cNvSpPr/>
      </dsp:nvSpPr>
      <dsp:spPr>
        <a:xfrm>
          <a:off x="3898342" y="1067188"/>
          <a:ext cx="91440" cy="4886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86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409AB-8D8F-4362-A726-DC87178784B9}">
      <dsp:nvSpPr>
        <dsp:cNvPr id="0" name=""/>
        <dsp:cNvSpPr/>
      </dsp:nvSpPr>
      <dsp:spPr>
        <a:xfrm>
          <a:off x="1050356" y="250"/>
          <a:ext cx="1680216" cy="1066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46878-C8F5-4561-A637-C8F0E93A25AC}">
      <dsp:nvSpPr>
        <dsp:cNvPr id="0" name=""/>
        <dsp:cNvSpPr/>
      </dsp:nvSpPr>
      <dsp:spPr>
        <a:xfrm>
          <a:off x="1237047" y="177606"/>
          <a:ext cx="1680216" cy="1066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Calibri"/>
              <a:ea typeface="Calibri"/>
            </a:rPr>
            <a:t>Faraz received a malicious email which was not reported</a:t>
          </a:r>
        </a:p>
      </dsp:txBody>
      <dsp:txXfrm>
        <a:off x="1268297" y="208856"/>
        <a:ext cx="1617716" cy="1004437"/>
      </dsp:txXfrm>
    </dsp:sp>
    <dsp:sp modelId="{1C6D2ED3-6357-4E45-B118-2F3A86626E9B}">
      <dsp:nvSpPr>
        <dsp:cNvPr id="0" name=""/>
        <dsp:cNvSpPr/>
      </dsp:nvSpPr>
      <dsp:spPr>
        <a:xfrm>
          <a:off x="3103954" y="250"/>
          <a:ext cx="1680216" cy="1066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77748-C53E-4D6A-AE59-294380464FBE}">
      <dsp:nvSpPr>
        <dsp:cNvPr id="0" name=""/>
        <dsp:cNvSpPr/>
      </dsp:nvSpPr>
      <dsp:spPr>
        <a:xfrm>
          <a:off x="3290644" y="177606"/>
          <a:ext cx="1680216" cy="1066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Calibri"/>
              <a:ea typeface="Calibri"/>
            </a:rPr>
            <a:t>Evidence shows Faraz intentionally vandalized the HR portal</a:t>
          </a:r>
        </a:p>
      </dsp:txBody>
      <dsp:txXfrm>
        <a:off x="3321894" y="208856"/>
        <a:ext cx="1617716" cy="1004437"/>
      </dsp:txXfrm>
    </dsp:sp>
    <dsp:sp modelId="{2D0CBC5A-5A82-4DEC-9917-B79CB056880C}">
      <dsp:nvSpPr>
        <dsp:cNvPr id="0" name=""/>
        <dsp:cNvSpPr/>
      </dsp:nvSpPr>
      <dsp:spPr>
        <a:xfrm>
          <a:off x="3103954" y="1555850"/>
          <a:ext cx="1680216" cy="1066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B2123-B872-4B0F-B313-E548194365FB}">
      <dsp:nvSpPr>
        <dsp:cNvPr id="0" name=""/>
        <dsp:cNvSpPr/>
      </dsp:nvSpPr>
      <dsp:spPr>
        <a:xfrm>
          <a:off x="3290644" y="1733206"/>
          <a:ext cx="1680216" cy="1066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Calibri"/>
              <a:ea typeface="Calibri"/>
            </a:rPr>
            <a:t>Allowed for an unauthorized individual to export sensitive information</a:t>
          </a:r>
        </a:p>
      </dsp:txBody>
      <dsp:txXfrm>
        <a:off x="3321894" y="1764456"/>
        <a:ext cx="1617716" cy="1004437"/>
      </dsp:txXfrm>
    </dsp:sp>
    <dsp:sp modelId="{8DBFBAAF-49E4-41B8-B9CC-4F6771BE445E}">
      <dsp:nvSpPr>
        <dsp:cNvPr id="0" name=""/>
        <dsp:cNvSpPr/>
      </dsp:nvSpPr>
      <dsp:spPr>
        <a:xfrm>
          <a:off x="5157551" y="250"/>
          <a:ext cx="1680216" cy="1066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F7DC3-0C9D-4080-88F7-E7DDE993D9F8}">
      <dsp:nvSpPr>
        <dsp:cNvPr id="0" name=""/>
        <dsp:cNvSpPr/>
      </dsp:nvSpPr>
      <dsp:spPr>
        <a:xfrm>
          <a:off x="5344242" y="177606"/>
          <a:ext cx="1680216" cy="1066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Calibri"/>
              <a:ea typeface="Calibri"/>
            </a:rPr>
            <a:t>It</a:t>
          </a:r>
          <a:r>
            <a:rPr lang="en-US" sz="1300" b="0" kern="1200">
              <a:latin typeface="Calibri"/>
              <a:ea typeface="Calibri"/>
              <a:cs typeface="Arial"/>
            </a:rPr>
            <a:t> was</a:t>
          </a:r>
          <a:r>
            <a:rPr lang="en-US" sz="1300" b="0" kern="1200">
              <a:latin typeface="Calibri"/>
              <a:ea typeface="Calibri"/>
            </a:rPr>
            <a:t> unknown who was the one instructing Faraz...</a:t>
          </a:r>
          <a:r>
            <a:rPr lang="en-US" sz="1300" b="0" kern="1200">
              <a:latin typeface="Calibri"/>
              <a:ea typeface="Calibri"/>
              <a:cs typeface="Arial"/>
            </a:rPr>
            <a:t>yet</a:t>
          </a:r>
          <a:endParaRPr lang="en-US" sz="1300" b="0" kern="1200">
            <a:latin typeface="Calibri"/>
            <a:ea typeface="Calibri"/>
          </a:endParaRPr>
        </a:p>
      </dsp:txBody>
      <dsp:txXfrm>
        <a:off x="5375492" y="208856"/>
        <a:ext cx="1617716" cy="10044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DB8DC-F738-47A9-8CC4-38E23F6CAC2E}">
      <dsp:nvSpPr>
        <dsp:cNvPr id="0" name=""/>
        <dsp:cNvSpPr/>
      </dsp:nvSpPr>
      <dsp:spPr>
        <a:xfrm>
          <a:off x="0" y="3307"/>
          <a:ext cx="5323495" cy="10428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2B6E8-9EB9-4FA1-8F15-27B935C73FA0}">
      <dsp:nvSpPr>
        <dsp:cNvPr id="0" name=""/>
        <dsp:cNvSpPr/>
      </dsp:nvSpPr>
      <dsp:spPr>
        <a:xfrm>
          <a:off x="315474" y="237957"/>
          <a:ext cx="574150" cy="5735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75FAC-2A1C-497F-843D-7BE69F8FB462}">
      <dsp:nvSpPr>
        <dsp:cNvPr id="0" name=""/>
        <dsp:cNvSpPr/>
      </dsp:nvSpPr>
      <dsp:spPr>
        <a:xfrm>
          <a:off x="1205099" y="3307"/>
          <a:ext cx="2395573" cy="1043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80" tIns="110480" rIns="110480" bIns="11048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  <a:cs typeface="Arial"/>
            </a:rPr>
            <a:t>After the investigation is complete, the CISO reveals the incident was a controlled simulation</a:t>
          </a:r>
          <a:endParaRPr lang="en-US" sz="1400" kern="1200"/>
        </a:p>
      </dsp:txBody>
      <dsp:txXfrm>
        <a:off x="1205099" y="3307"/>
        <a:ext cx="2395573" cy="1043910"/>
      </dsp:txXfrm>
    </dsp:sp>
    <dsp:sp modelId="{CCDDB6C1-EF44-4D73-A967-44989E1103DA}">
      <dsp:nvSpPr>
        <dsp:cNvPr id="0" name=""/>
        <dsp:cNvSpPr/>
      </dsp:nvSpPr>
      <dsp:spPr>
        <a:xfrm>
          <a:off x="3600672" y="3307"/>
          <a:ext cx="1675608" cy="104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73" tIns="110373" rIns="110373" bIns="11037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latin typeface="Calibri Light" panose="020F0302020204030204"/>
              <a:cs typeface="Arial"/>
            </a:rPr>
            <a:t>TLS interception resulted in unintentional decryption of Faraz's Coinbase wallet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latin typeface="Calibri Light" panose="020F0302020204030204"/>
              <a:cs typeface="Arial"/>
            </a:rPr>
            <a:t>CISO saw this as a training opportunity</a:t>
          </a:r>
          <a:endParaRPr lang="en-US" sz="1100" kern="1200"/>
        </a:p>
      </dsp:txBody>
      <dsp:txXfrm>
        <a:off x="3600672" y="3307"/>
        <a:ext cx="1675608" cy="1042890"/>
      </dsp:txXfrm>
    </dsp:sp>
    <dsp:sp modelId="{3DFA58CA-D503-4BFC-A3F7-87612566C66A}">
      <dsp:nvSpPr>
        <dsp:cNvPr id="0" name=""/>
        <dsp:cNvSpPr/>
      </dsp:nvSpPr>
      <dsp:spPr>
        <a:xfrm>
          <a:off x="0" y="1300286"/>
          <a:ext cx="5323495" cy="1042890"/>
        </a:xfrm>
        <a:prstGeom prst="roundRect">
          <a:avLst>
            <a:gd name="adj" fmla="val 10000"/>
          </a:avLst>
        </a:prstGeom>
        <a:solidFill>
          <a:schemeClr val="accent5">
            <a:hueOff val="1445462"/>
            <a:satOff val="-41909"/>
            <a:lumOff val="-26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05584-1BA9-4676-9463-C65264C989D0}">
      <dsp:nvSpPr>
        <dsp:cNvPr id="0" name=""/>
        <dsp:cNvSpPr/>
      </dsp:nvSpPr>
      <dsp:spPr>
        <a:xfrm>
          <a:off x="315474" y="1534936"/>
          <a:ext cx="574150" cy="5735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8E486-10D4-487A-B98B-398F1D20FA7B}">
      <dsp:nvSpPr>
        <dsp:cNvPr id="0" name=""/>
        <dsp:cNvSpPr/>
      </dsp:nvSpPr>
      <dsp:spPr>
        <a:xfrm>
          <a:off x="1205099" y="1300286"/>
          <a:ext cx="4071181" cy="1043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80" tIns="110480" rIns="110480" bIns="11048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  <a:cs typeface="Arial"/>
            </a:rPr>
            <a:t>Assess the teams under real pressure and psychological stress, also to assess the effectiveness of Forensics team.</a:t>
          </a:r>
          <a:endParaRPr lang="en-US" sz="1400" kern="1200"/>
        </a:p>
      </dsp:txBody>
      <dsp:txXfrm>
        <a:off x="1205099" y="1300286"/>
        <a:ext cx="4071181" cy="1043910"/>
      </dsp:txXfrm>
    </dsp:sp>
    <dsp:sp modelId="{2A1DD441-A718-4A95-9A63-C411F7A6AB1B}">
      <dsp:nvSpPr>
        <dsp:cNvPr id="0" name=""/>
        <dsp:cNvSpPr/>
      </dsp:nvSpPr>
      <dsp:spPr>
        <a:xfrm>
          <a:off x="0" y="2597265"/>
          <a:ext cx="5323495" cy="1042890"/>
        </a:xfrm>
        <a:prstGeom prst="roundRect">
          <a:avLst>
            <a:gd name="adj" fmla="val 10000"/>
          </a:avLst>
        </a:prstGeom>
        <a:solidFill>
          <a:schemeClr val="accent5">
            <a:hueOff val="2890924"/>
            <a:satOff val="-83818"/>
            <a:lumOff val="-52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B73BE-56C6-40CE-938D-F9AA11819917}">
      <dsp:nvSpPr>
        <dsp:cNvPr id="0" name=""/>
        <dsp:cNvSpPr/>
      </dsp:nvSpPr>
      <dsp:spPr>
        <a:xfrm>
          <a:off x="315474" y="2831916"/>
          <a:ext cx="574150" cy="5735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B5AA4-63FB-4E9E-B815-D69B1939EB85}">
      <dsp:nvSpPr>
        <dsp:cNvPr id="0" name=""/>
        <dsp:cNvSpPr/>
      </dsp:nvSpPr>
      <dsp:spPr>
        <a:xfrm>
          <a:off x="1205099" y="2597265"/>
          <a:ext cx="4071181" cy="1043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80" tIns="110480" rIns="110480" bIns="11048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  <a:cs typeface="Arial"/>
            </a:rPr>
            <a:t>CISO seized 1 bitcoin of Faraz as a Penalty</a:t>
          </a:r>
          <a:endParaRPr lang="en-US" sz="1400" kern="1200"/>
        </a:p>
      </dsp:txBody>
      <dsp:txXfrm>
        <a:off x="1205099" y="2597265"/>
        <a:ext cx="4071181" cy="1043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221E-F969-92EF-29A5-EA53C35D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88619-CA43-8E1A-238C-3A51D495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58BC8-746E-4F0A-BC8A-5E2BBCAC1A51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A36FC-7F14-BB78-E116-EBB49717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1758F-37CF-09A8-4C69-B63BDD31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8920B-46D7-4861-A9BC-1C3AC270C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033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666F7-6278-6A87-6B8B-FFC1578C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58BC8-746E-4F0A-BC8A-5E2BBCAC1A51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3C9A6-4E51-4C2F-7A36-7CFB42851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0DFF-4B0A-0339-5AC9-145A57E0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8920B-46D7-4861-A9BC-1C3AC270C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13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846352-FD68-DA21-7EB8-AA057003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CBB66-51DF-DF8D-79EC-441E476A0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F9E6E-6709-3B01-9F1B-7ED560B94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58BC8-746E-4F0A-BC8A-5E2BBCAC1A51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25E98-9A86-7726-6F09-12299C1A8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29B6A-469C-A008-2DC9-393571EB0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8920B-46D7-4861-A9BC-1C3AC270C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94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 ?><Relationships xmlns="http://schemas.openxmlformats.org/package/2006/relationships"><Relationship Id="rId3" Target="../media/image33.jpeg" Type="http://schemas.openxmlformats.org/officeDocument/2006/relationships/image"/><Relationship Id="rId2" Target="../media/image30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 ?><Relationships xmlns="http://schemas.openxmlformats.org/package/2006/relationships"><Relationship Id="rId3" Target="../media/image34.jpeg" Type="http://schemas.openxmlformats.org/officeDocument/2006/relationships/image"/><Relationship Id="rId2" Target="../media/image30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 ?><Relationships xmlns="http://schemas.openxmlformats.org/package/2006/relationships"><Relationship Id="rId3" Target="../media/image35.jpeg" Type="http://schemas.openxmlformats.org/officeDocument/2006/relationships/image"/><Relationship Id="rId2" Target="../media/image30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 ?><Relationships xmlns="http://schemas.openxmlformats.org/package/2006/relationships"><Relationship Id="rId8" Target="../diagrams/drawing3.xml" Type="http://schemas.microsoft.com/office/2007/relationships/diagramDrawing"/><Relationship Id="rId3" Target="../media/hdphoto4.wdp" Type="http://schemas.microsoft.com/office/2007/relationships/hdphoto"/><Relationship Id="rId7" Target="../diagrams/colors3.xml" Type="http://schemas.openxmlformats.org/officeDocument/2006/relationships/diagramColors"/><Relationship Id="rId2" Target="../media/image39.jpeg" Type="http://schemas.openxmlformats.org/officeDocument/2006/relationships/image"/><Relationship Id="rId1" Target="../slideLayouts/slideLayout1.xml" Type="http://schemas.openxmlformats.org/officeDocument/2006/relationships/slideLayout"/><Relationship Id="rId6" Target="../diagrams/quickStyle3.xml" Type="http://schemas.openxmlformats.org/officeDocument/2006/relationships/diagramQuickStyle"/><Relationship Id="rId5" Target="../diagrams/layout3.xml" Type="http://schemas.openxmlformats.org/officeDocument/2006/relationships/diagramLayout"/><Relationship Id="rId4" Target="../diagrams/data3.xml" Type="http://schemas.openxmlformats.org/officeDocument/2006/relationships/diagramDat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7" Type="http://schemas.openxmlformats.org/officeDocument/2006/relationships/image" Target="../media/image48.jpeg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1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18.xml.rels><?xml version="1.0" encoding="UTF-8" standalone="yes" ?><Relationships xmlns="http://schemas.openxmlformats.org/package/2006/relationships"><Relationship Id="rId3" Target="../media/image50.jpeg" Type="http://schemas.openxmlformats.org/officeDocument/2006/relationships/image"/><Relationship Id="rId2" Target="../media/image49.jpeg" Type="http://schemas.openxmlformats.org/officeDocument/2006/relationships/image"/><Relationship Id="rId1" Target="../slideLayouts/slideLayout1.xml" Type="http://schemas.openxmlformats.org/officeDocument/2006/relationships/slideLayout"/><Relationship Id="rId5" Target="../media/image52.jpeg" Type="http://schemas.openxmlformats.org/officeDocument/2006/relationships/image"/><Relationship Id="rId4" Target="../media/image51.jpeg" Type="http://schemas.openxmlformats.org/officeDocument/2006/relationships/image"/></Relationships>
</file>

<file path=ppt/slides/_rels/slide19.xml.rels><?xml version="1.0" encoding="UTF-8" standalone="yes" ?><Relationships xmlns="http://schemas.openxmlformats.org/package/2006/relationships"><Relationship Id="rId3" Target="../media/hdphoto5.wdp" Type="http://schemas.microsoft.com/office/2007/relationships/hdphoto"/><Relationship Id="rId2" Target="../media/image53.jpeg" Type="http://schemas.openxmlformats.org/officeDocument/2006/relationships/image"/><Relationship Id="rId1" Target="../slideLayouts/slideLayout1.xml" Type="http://schemas.openxmlformats.org/officeDocument/2006/relationships/slideLayout"/><Relationship Id="rId4" Target="mailto:alerts@coinbbase.com" TargetMode="External" Type="http://schemas.openxmlformats.org/officeDocument/2006/relationships/hyperlink"/></Relationships>
</file>

<file path=ppt/slides/_rels/slide2.xml.rels><?xml version="1.0" encoding="UTF-8" standalone="yes" ?><Relationships xmlns="http://schemas.openxmlformats.org/package/2006/relationships"><Relationship Id="rId2" Target="../media/image3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 /><Relationship Id="rId7" Type="http://schemas.microsoft.com/office/2007/relationships/diagramDrawing" Target="../diagrams/drawing5.xml" /><Relationship Id="rId2" Type="http://schemas.openxmlformats.org/officeDocument/2006/relationships/image" Target="../media/image55.jpeg" /><Relationship Id="rId1" Type="http://schemas.openxmlformats.org/officeDocument/2006/relationships/slideLayout" Target="../slideLayouts/slideLayout1.xml" /><Relationship Id="rId6" Type="http://schemas.openxmlformats.org/officeDocument/2006/relationships/diagramColors" Target="../diagrams/colors5.xml" /><Relationship Id="rId5" Type="http://schemas.openxmlformats.org/officeDocument/2006/relationships/diagramQuickStyle" Target="../diagrams/quickStyle5.xml" /><Relationship Id="rId4" Type="http://schemas.openxmlformats.org/officeDocument/2006/relationships/diagramLayout" Target="../diagrams/layout5.xml" /></Relationships>
</file>

<file path=ppt/slides/_rels/slide22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media/image70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media/image73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 /><Relationship Id="rId3" Type="http://schemas.openxmlformats.org/officeDocument/2006/relationships/diagramLayout" Target="../diagrams/layout6.xml" /><Relationship Id="rId7" Type="http://schemas.openxmlformats.org/officeDocument/2006/relationships/image" Target="../media/image74.png" /><Relationship Id="rId2" Type="http://schemas.openxmlformats.org/officeDocument/2006/relationships/diagramData" Target="../diagrams/data6.xml" /><Relationship Id="rId1" Type="http://schemas.openxmlformats.org/officeDocument/2006/relationships/slideLayout" Target="../slideLayouts/slideLayout1.xml" /><Relationship Id="rId6" Type="http://schemas.microsoft.com/office/2007/relationships/diagramDrawing" Target="../diagrams/drawing6.xml" /><Relationship Id="rId5" Type="http://schemas.openxmlformats.org/officeDocument/2006/relationships/diagramColors" Target="../diagrams/colors6.xml" /><Relationship Id="rId4" Type="http://schemas.openxmlformats.org/officeDocument/2006/relationships/diagramQuickStyle" Target="../diagrams/quickStyle6.xml" /><Relationship Id="rId9" Type="http://schemas.openxmlformats.org/officeDocument/2006/relationships/image" Target="../media/image76.gif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 /><Relationship Id="rId7" Type="http://schemas.microsoft.com/office/2007/relationships/diagramDrawing" Target="../diagrams/drawing7.xml" /><Relationship Id="rId2" Type="http://schemas.openxmlformats.org/officeDocument/2006/relationships/image" Target="../media/image77.jpeg" /><Relationship Id="rId1" Type="http://schemas.openxmlformats.org/officeDocument/2006/relationships/slideLayout" Target="../slideLayouts/slideLayout1.xml" /><Relationship Id="rId6" Type="http://schemas.openxmlformats.org/officeDocument/2006/relationships/diagramColors" Target="../diagrams/colors7.xml" /><Relationship Id="rId5" Type="http://schemas.openxmlformats.org/officeDocument/2006/relationships/diagramQuickStyle" Target="../diagrams/quickStyle7.xml" /><Relationship Id="rId4" Type="http://schemas.openxmlformats.org/officeDocument/2006/relationships/diagramLayout" Target="../diagrams/layout7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internet-meme-png/download/639" TargetMode="External" /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 ?><Relationships xmlns="http://schemas.openxmlformats.org/package/2006/relationships"><Relationship Id="rId3" Target="../media/hdphoto6.wdp" Type="http://schemas.microsoft.com/office/2007/relationships/hdphoto"/><Relationship Id="rId2" Target="../media/image85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 ?><Relationships xmlns="http://schemas.openxmlformats.org/package/2006/relationships"><Relationship Id="rId8" Target="../diagrams/drawing1.xml" Type="http://schemas.microsoft.com/office/2007/relationships/diagramDrawing"/><Relationship Id="rId3" Target="../media/hdphoto1.wdp" Type="http://schemas.microsoft.com/office/2007/relationships/hdphoto"/><Relationship Id="rId7" Target="../diagrams/colors1.xml" Type="http://schemas.openxmlformats.org/officeDocument/2006/relationships/diagramColors"/><Relationship Id="rId2" Target="../media/image4.jpeg" Type="http://schemas.openxmlformats.org/officeDocument/2006/relationships/image"/><Relationship Id="rId1" Target="../slideLayouts/slideLayout1.xml" Type="http://schemas.openxmlformats.org/officeDocument/2006/relationships/slideLayout"/><Relationship Id="rId6" Target="../diagrams/quickStyle1.xml" Type="http://schemas.openxmlformats.org/officeDocument/2006/relationships/diagramQuickStyle"/><Relationship Id="rId5" Target="../diagrams/layout1.xml" Type="http://schemas.openxmlformats.org/officeDocument/2006/relationships/diagramLayout"/><Relationship Id="rId4" Target="../diagrams/data1.xml" Type="http://schemas.openxmlformats.org/officeDocument/2006/relationships/diagramData"/></Relationships>
</file>

<file path=ppt/slides/_rels/slide4.xml.rels><?xml version="1.0" encoding="UTF-8" standalone="yes" ?><Relationships xmlns="http://schemas.openxmlformats.org/package/2006/relationships"><Relationship Id="rId8" Target="../media/image11.svg" Type="http://schemas.openxmlformats.org/officeDocument/2006/relationships/image"/><Relationship Id="rId3" Target="../media/image6.png" Type="http://schemas.openxmlformats.org/officeDocument/2006/relationships/image"/><Relationship Id="rId7" Target="../media/image10.png" Type="http://schemas.openxmlformats.org/officeDocument/2006/relationships/image"/><Relationship Id="rId12" Target="../media/image15.sv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1.xml" Type="http://schemas.openxmlformats.org/officeDocument/2006/relationships/slideLayout"/><Relationship Id="rId6" Target="../media/image9.svg" Type="http://schemas.openxmlformats.org/officeDocument/2006/relationships/image"/><Relationship Id="rId11" Target="../media/image14.png" Type="http://schemas.openxmlformats.org/officeDocument/2006/relationships/image"/><Relationship Id="rId5" Target="../media/image8.png" Type="http://schemas.openxmlformats.org/officeDocument/2006/relationships/image"/><Relationship Id="rId10" Target="../media/image13.svg" Type="http://schemas.openxmlformats.org/officeDocument/2006/relationships/image"/><Relationship Id="rId4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 ?><Relationships xmlns="http://schemas.openxmlformats.org/package/2006/relationships"><Relationship Id="rId3" Target="../media/hdphoto2.wdp" Type="http://schemas.microsoft.com/office/2007/relationships/hdphoto"/><Relationship Id="rId2" Target="../media/image16.jpeg" Type="http://schemas.openxmlformats.org/officeDocument/2006/relationships/image"/><Relationship Id="rId1" Target="../slideLayouts/slideLayout1.xml" Type="http://schemas.openxmlformats.org/officeDocument/2006/relationships/slideLayout"/><Relationship Id="rId5" Target="../media/image18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6.xml.rels><?xml version="1.0" encoding="UTF-8" standalone="yes" ?><Relationships xmlns="http://schemas.openxmlformats.org/package/2006/relationships"><Relationship Id="rId8" Target="../diagrams/drawing2.xml" Type="http://schemas.microsoft.com/office/2007/relationships/diagramDrawing"/><Relationship Id="rId3" Target="../media/hdphoto3.wdp" Type="http://schemas.microsoft.com/office/2007/relationships/hdphoto"/><Relationship Id="rId7" Target="../diagrams/colors2.xml" Type="http://schemas.openxmlformats.org/officeDocument/2006/relationships/diagramColors"/><Relationship Id="rId2" Target="../media/image19.jpeg" Type="http://schemas.openxmlformats.org/officeDocument/2006/relationships/image"/><Relationship Id="rId1" Target="../slideLayouts/slideLayout1.xml" Type="http://schemas.openxmlformats.org/officeDocument/2006/relationships/slideLayout"/><Relationship Id="rId6" Target="../diagrams/quickStyle2.xml" Type="http://schemas.openxmlformats.org/officeDocument/2006/relationships/diagramQuickStyle"/><Relationship Id="rId5" Target="../diagrams/layout2.xml" Type="http://schemas.openxmlformats.org/officeDocument/2006/relationships/diagramLayout"/><Relationship Id="rId4" Target="../diagrams/data2.xml" Type="http://schemas.openxmlformats.org/officeDocument/2006/relationships/diagramData"/></Relationships>
</file>

<file path=ppt/slides/_rels/slide7.xml.rels><?xml version="1.0" encoding="UTF-8" standalone="yes" ?><Relationships xmlns="http://schemas.openxmlformats.org/package/2006/relationships"><Relationship Id="rId2" Target="../media/image30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 ?><Relationships xmlns="http://schemas.openxmlformats.org/package/2006/relationships"><Relationship Id="rId3" Target="../media/image31.png" Type="http://schemas.openxmlformats.org/officeDocument/2006/relationships/image"/><Relationship Id="rId2" Target="../media/image30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 ?><Relationships xmlns="http://schemas.openxmlformats.org/package/2006/relationships"><Relationship Id="rId3" Target="../media/image32.jpeg" Type="http://schemas.openxmlformats.org/officeDocument/2006/relationships/image"/><Relationship Id="rId2" Target="../media/image30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>
          <a:gsLst>
            <a:gs pos="47000">
              <a:srgbClr val="001838"/>
            </a:gs>
            <a:gs pos="61000">
              <a:srgbClr val="001631"/>
            </a:gs>
            <a:gs pos="100000">
              <a:srgbClr val="003A48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7DA162-94EA-C763-A6D3-937AB51F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070" l="-10" r="-253" t="26762"/>
          <a:stretch/>
        </p:blipFill>
        <p:spPr>
          <a:xfrm>
            <a:off x="-1187" y="5681711"/>
            <a:ext cx="12200806" cy="1174555"/>
          </a:xfrm>
          <a:custGeom>
            <a:avLst/>
            <a:gdLst>
              <a:gd fmla="*/ 0 w 12428571" name="connsiteX0"/>
              <a:gd fmla="*/ 0 h 8290285" name="connsiteY0"/>
              <a:gd fmla="*/ 12428571 w 12428571" name="connsiteX1"/>
              <a:gd fmla="*/ 0 h 8290285" name="connsiteY1"/>
              <a:gd fmla="*/ 12428571 w 12428571" name="connsiteX2"/>
              <a:gd fmla="*/ 8290286 h 8290285" name="connsiteY2"/>
              <a:gd fmla="*/ 0 w 12428571" name="connsiteX3"/>
              <a:gd fmla="*/ 8290286 h 8290285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8290285" w="12428571">
                <a:moveTo>
                  <a:pt x="0" y="0"/>
                </a:moveTo>
                <a:lnTo>
                  <a:pt x="12428571" y="0"/>
                </a:lnTo>
                <a:lnTo>
                  <a:pt x="12428571" y="8290286"/>
                </a:lnTo>
                <a:lnTo>
                  <a:pt x="0" y="8290286"/>
                </a:lnTo>
                <a:close/>
              </a:path>
            </a:pathLst>
          </a:custGeom>
          <a:gradFill>
            <a:gsLst>
              <a:gs pos="0">
                <a:srgbClr val="062C4A"/>
              </a:gs>
              <a:gs pos="50000">
                <a:srgbClr val="8295A4"/>
              </a:gs>
              <a:gs pos="100000">
                <a:srgbClr val="FFFFFF"/>
              </a:gs>
            </a:gsLst>
            <a:lin ang="18900000" scaled="1"/>
          </a:gradFill>
          <a:effectLst>
            <a:outerShdw blurRad="533400" dir="15300000" dist="190500">
              <a:srgbClr val="000000">
                <a:alpha val="4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29EA87-0391-3EB8-153E-A054F4E42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768" l="-130" r="-95" t="69553"/>
          <a:stretch/>
        </p:blipFill>
        <p:spPr>
          <a:xfrm>
            <a:off x="-614" y="2"/>
            <a:ext cx="12183828" cy="1051129"/>
          </a:xfrm>
          <a:custGeom>
            <a:avLst/>
            <a:gdLst>
              <a:gd fmla="*/ 0 w 12428571" name="connsiteX0"/>
              <a:gd fmla="*/ 0 h 8290285" name="connsiteY0"/>
              <a:gd fmla="*/ 12428571 w 12428571" name="connsiteX1"/>
              <a:gd fmla="*/ 0 h 8290285" name="connsiteY1"/>
              <a:gd fmla="*/ 12428571 w 12428571" name="connsiteX2"/>
              <a:gd fmla="*/ 8290286 h 8290285" name="connsiteY2"/>
              <a:gd fmla="*/ 0 w 12428571" name="connsiteX3"/>
              <a:gd fmla="*/ 8290286 h 8290285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8290285" w="12428571">
                <a:moveTo>
                  <a:pt x="0" y="0"/>
                </a:moveTo>
                <a:lnTo>
                  <a:pt x="12428571" y="0"/>
                </a:lnTo>
                <a:lnTo>
                  <a:pt x="12428571" y="8290286"/>
                </a:lnTo>
                <a:lnTo>
                  <a:pt x="0" y="8290286"/>
                </a:lnTo>
                <a:close/>
              </a:path>
            </a:pathLst>
          </a:custGeom>
          <a:gradFill>
            <a:gsLst>
              <a:gs pos="0">
                <a:srgbClr val="062C4A"/>
              </a:gs>
              <a:gs pos="50000">
                <a:srgbClr val="8295A4"/>
              </a:gs>
              <a:gs pos="100000">
                <a:srgbClr val="FFFFFF"/>
              </a:gs>
            </a:gsLst>
            <a:lin ang="18900000" scaled="1"/>
          </a:gradFill>
          <a:effectLst>
            <a:outerShdw blurRad="368300" dir="5820000" dist="266700">
              <a:srgbClr val="000000">
                <a:alpha val="3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2127A-BD3E-4BB4-554C-DE66D2EE7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64" l="30723" r="-97" t="11250"/>
          <a:stretch/>
        </p:blipFill>
        <p:spPr>
          <a:xfrm>
            <a:off x="5792696" y="2"/>
            <a:ext cx="6405540" cy="6863196"/>
          </a:xfrm>
          <a:custGeom>
            <a:avLst/>
            <a:gdLst>
              <a:gd fmla="*/ 0 w 12428571" name="connsiteX0"/>
              <a:gd fmla="*/ 0 h 8290285" name="connsiteY0"/>
              <a:gd fmla="*/ 12428571 w 12428571" name="connsiteX1"/>
              <a:gd fmla="*/ 0 h 8290285" name="connsiteY1"/>
              <a:gd fmla="*/ 12428571 w 12428571" name="connsiteX2"/>
              <a:gd fmla="*/ 8290286 h 8290285" name="connsiteY2"/>
              <a:gd fmla="*/ 0 w 12428571" name="connsiteX3"/>
              <a:gd fmla="*/ 8290286 h 8290285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8290285" w="12428571">
                <a:moveTo>
                  <a:pt x="0" y="0"/>
                </a:moveTo>
                <a:lnTo>
                  <a:pt x="12428571" y="0"/>
                </a:lnTo>
                <a:lnTo>
                  <a:pt x="12428571" y="8290286"/>
                </a:lnTo>
                <a:lnTo>
                  <a:pt x="0" y="8290286"/>
                </a:lnTo>
                <a:close/>
              </a:path>
            </a:pathLst>
          </a:custGeom>
          <a:gradFill>
            <a:gsLst>
              <a:gs pos="0">
                <a:srgbClr val="062C4A"/>
              </a:gs>
              <a:gs pos="50000">
                <a:srgbClr val="8295A4"/>
              </a:gs>
              <a:gs pos="100000">
                <a:srgbClr val="FFFFFF"/>
              </a:gs>
            </a:gsLst>
            <a:lin ang="18900000" scaled="1"/>
          </a:gra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D888BC-4BE9-CDA7-2E4C-8C1A2D9267F3}"/>
              </a:ext>
            </a:extLst>
          </p:cNvPr>
          <p:cNvSpPr txBox="1"/>
          <p:nvPr/>
        </p:nvSpPr>
        <p:spPr>
          <a:xfrm>
            <a:off x="-2345" y="2030952"/>
            <a:ext cx="5792019" cy="2800767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pPr algn="ctr"/>
            <a:r>
              <a:rPr b="1" lang="en-US" sz="4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Bruce Industries:</a:t>
            </a:r>
            <a:br>
              <a:rPr b="1" lang="en-US" sz="4400">
                <a:latin typeface="Calibri"/>
                <a:ea typeface="Calibri"/>
                <a:cs typeface="Calibri"/>
              </a:rPr>
            </a:br>
            <a:r>
              <a:rPr lang="en-US" sz="4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Incident Response Focusing on</a:t>
            </a:r>
          </a:p>
          <a:p>
            <a:pPr algn="ctr"/>
            <a:r>
              <a:rPr lang="en-US" sz="4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Digital Forensics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5B102C-B17D-AFA4-032F-4FE333D603AD}"/>
              </a:ext>
            </a:extLst>
          </p:cNvPr>
          <p:cNvGrpSpPr/>
          <p:nvPr/>
        </p:nvGrpSpPr>
        <p:grpSpPr>
          <a:xfrm>
            <a:off x="5804565" y="731846"/>
            <a:ext cx="6228685" cy="5394308"/>
            <a:chOff x="5397120" y="731846"/>
            <a:chExt cx="6228685" cy="539430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7EB3BAA-5113-85FD-B1F3-A4A1CAE7E8F3}"/>
                </a:ext>
              </a:extLst>
            </p:cNvPr>
            <p:cNvSpPr/>
            <p:nvPr/>
          </p:nvSpPr>
          <p:spPr>
            <a:xfrm>
              <a:off x="5397120" y="834105"/>
              <a:ext cx="5921348" cy="5128059"/>
            </a:xfrm>
            <a:custGeom>
              <a:avLst/>
              <a:gdLst>
                <a:gd fmla="*/ 4440994 w 5921348" name="connsiteX0"/>
                <a:gd fmla="*/ 0 h 5128059" name="connsiteY0"/>
                <a:gd fmla="*/ 5921349 w 5921348" name="connsiteX1"/>
                <a:gd fmla="*/ 2564037 h 5128059" name="connsiteY1"/>
                <a:gd fmla="*/ 4440994 w 5921348" name="connsiteX2"/>
                <a:gd fmla="*/ 5128060 h 5128059" name="connsiteY2"/>
                <a:gd fmla="*/ 1480320 w 5921348" name="connsiteX3"/>
                <a:gd fmla="*/ 5128060 h 5128059" name="connsiteY3"/>
                <a:gd fmla="*/ 0 w 5921348" name="connsiteX4"/>
                <a:gd fmla="*/ 2564037 h 5128059" name="connsiteY4"/>
                <a:gd fmla="*/ 1480320 w 5921348" name="connsiteX5"/>
                <a:gd fmla="*/ 0 h 5128059" name="connsiteY5"/>
                <a:gd fmla="*/ 4440994 w 5921348" name="connsiteX6"/>
                <a:gd fmla="*/ 0 h 5128059" name="connsiteY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b="b" l="l" r="r" t="t"/>
              <a:pathLst>
                <a:path h="5128059" w="5921348">
                  <a:moveTo>
                    <a:pt x="4440994" y="0"/>
                  </a:moveTo>
                  <a:lnTo>
                    <a:pt x="5921349" y="2564037"/>
                  </a:lnTo>
                  <a:lnTo>
                    <a:pt x="4440994" y="5128060"/>
                  </a:lnTo>
                  <a:lnTo>
                    <a:pt x="1480320" y="5128060"/>
                  </a:lnTo>
                  <a:lnTo>
                    <a:pt x="0" y="2564037"/>
                  </a:lnTo>
                  <a:lnTo>
                    <a:pt x="1480320" y="0"/>
                  </a:lnTo>
                  <a:lnTo>
                    <a:pt x="4440994" y="0"/>
                  </a:lnTo>
                  <a:close/>
                </a:path>
              </a:pathLst>
            </a:custGeom>
            <a:solidFill>
              <a:srgbClr val="062741"/>
            </a:solidFill>
            <a:ln cap="flat" w="3429">
              <a:noFill/>
              <a:prstDash val="solid"/>
              <a:miter/>
            </a:ln>
          </p:spPr>
          <p:txBody>
            <a:bodyPr anchor="ctr" rtlCol="0"/>
            <a:lstStyle/>
            <a:p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CBF51F-B7DF-3FEF-0501-8455213A919F}"/>
                </a:ext>
              </a:extLst>
            </p:cNvPr>
            <p:cNvGrpSpPr/>
            <p:nvPr/>
          </p:nvGrpSpPr>
          <p:grpSpPr>
            <a:xfrm>
              <a:off x="5397120" y="731846"/>
              <a:ext cx="6228685" cy="5394308"/>
              <a:chOff x="5246743" y="699856"/>
              <a:chExt cx="6228685" cy="5394308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5BB88C9-963A-4BBE-B45D-7E2D23B66006}"/>
                  </a:ext>
                </a:extLst>
              </p:cNvPr>
              <p:cNvSpPr/>
              <p:nvPr/>
            </p:nvSpPr>
            <p:spPr>
              <a:xfrm>
                <a:off x="5246743" y="699856"/>
                <a:ext cx="6228685" cy="5394308"/>
              </a:xfrm>
              <a:custGeom>
                <a:avLst/>
                <a:gdLst>
                  <a:gd fmla="*/ 4671497 w 6228685" name="connsiteX0"/>
                  <a:gd fmla="*/ 0 h 5394308" name="connsiteY0"/>
                  <a:gd fmla="*/ 6228686 w 6228685" name="connsiteX1"/>
                  <a:gd fmla="*/ 2697158 h 5394308" name="connsiteY1"/>
                  <a:gd fmla="*/ 4671497 w 6228685" name="connsiteX2"/>
                  <a:gd fmla="*/ 5394309 h 5394308" name="connsiteY2"/>
                  <a:gd fmla="*/ 1557154 w 6228685" name="connsiteX3"/>
                  <a:gd fmla="*/ 5394309 h 5394308" name="connsiteY3"/>
                  <a:gd fmla="*/ 0 w 6228685" name="connsiteX4"/>
                  <a:gd fmla="*/ 2697158 h 5394308" name="connsiteY4"/>
                  <a:gd fmla="*/ 1557154 w 6228685" name="connsiteX5"/>
                  <a:gd fmla="*/ 0 h 5394308" name="connsiteY5"/>
                  <a:gd fmla="*/ 4671497 w 6228685" name="connsiteX6"/>
                  <a:gd fmla="*/ 0 h 539430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94308" w="6228685">
                    <a:moveTo>
                      <a:pt x="4671497" y="0"/>
                    </a:moveTo>
                    <a:lnTo>
                      <a:pt x="6228686" y="2697158"/>
                    </a:lnTo>
                    <a:lnTo>
                      <a:pt x="4671497" y="5394309"/>
                    </a:lnTo>
                    <a:lnTo>
                      <a:pt x="1557154" y="5394309"/>
                    </a:lnTo>
                    <a:lnTo>
                      <a:pt x="0" y="2697158"/>
                    </a:lnTo>
                    <a:lnTo>
                      <a:pt x="1557154" y="0"/>
                    </a:lnTo>
                    <a:lnTo>
                      <a:pt x="46714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062C4A"/>
                  </a:gs>
                  <a:gs pos="50000">
                    <a:srgbClr val="8295A4"/>
                  </a:gs>
                  <a:gs pos="100000">
                    <a:srgbClr val="FFFFFF"/>
                  </a:gs>
                </a:gsLst>
                <a:lin ang="18900000" scaled="1"/>
              </a:gradFill>
              <a:ln cap="flat" w="3429">
                <a:noFill/>
                <a:prstDash val="solid"/>
                <a:miter/>
              </a:ln>
              <a:effectLst>
                <a:outerShdw blurRad="63500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="ctr" rtlCol="0"/>
              <a:lstStyle/>
              <a:p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F382AF4-C8C2-A274-3FF0-35FEEEE93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" l="5" r="12" t="15"/>
              <a:stretch>
                <a:fillRect/>
              </a:stretch>
            </p:blipFill>
            <p:spPr>
              <a:xfrm>
                <a:off x="5396199" y="834105"/>
                <a:ext cx="5922269" cy="5128059"/>
              </a:xfrm>
              <a:custGeom>
                <a:avLst/>
                <a:gdLst>
                  <a:gd fmla="*/ 1969516 w 7878158" name="connsiteX0"/>
                  <a:gd fmla="*/ 0 h 6822713" name="connsiteY0"/>
                  <a:gd fmla="*/ 5908595 w 7878158" name="connsiteX1"/>
                  <a:gd fmla="*/ 0 h 6822713" name="connsiteY1"/>
                  <a:gd fmla="*/ 7878158 w 7878158" name="connsiteX2"/>
                  <a:gd fmla="*/ 3411366 h 6822713" name="connsiteY2"/>
                  <a:gd fmla="*/ 5908595 w 7878158" name="connsiteX3"/>
                  <a:gd fmla="*/ 6822713 h 6822713" name="connsiteY3"/>
                  <a:gd fmla="*/ 1969516 w 7878158" name="connsiteX4"/>
                  <a:gd fmla="*/ 6822713 h 6822713" name="connsiteY4"/>
                  <a:gd fmla="*/ 0 w 7878158" name="connsiteX5"/>
                  <a:gd fmla="*/ 3411366 h 6822713" name="connsiteY5"/>
                  <a:gd fmla="*/ 1969516 w 7878158" name="connsiteX6"/>
                  <a:gd fmla="*/ 0 h 6822713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822713" w="7878158">
                    <a:moveTo>
                      <a:pt x="1969516" y="0"/>
                    </a:moveTo>
                    <a:lnTo>
                      <a:pt x="5908595" y="0"/>
                    </a:lnTo>
                    <a:lnTo>
                      <a:pt x="7878158" y="3411366"/>
                    </a:lnTo>
                    <a:lnTo>
                      <a:pt x="5908595" y="6822713"/>
                    </a:lnTo>
                    <a:lnTo>
                      <a:pt x="1969516" y="6822713"/>
                    </a:lnTo>
                    <a:lnTo>
                      <a:pt x="0" y="3411366"/>
                    </a:lnTo>
                    <a:lnTo>
                      <a:pt x="1969516" y="0"/>
                    </a:ln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39219470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17121-8634-A0A2-C345-8D6B8AA8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51213E98-3826-2E19-435D-223C9E505E9D}"/>
              </a:ext>
            </a:extLst>
          </p:cNvPr>
          <p:cNvSpPr txBox="1"/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chemeClr val="bg2"/>
                </a:solidFill>
                <a:latin typeface="Montserrat"/>
                <a:ea typeface="Cambria"/>
              </a:rPr>
              <a:t>Root Access at Victim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FF0DF-D55D-B0C5-2CDA-7CAF98DF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62" y="1184622"/>
            <a:ext cx="8415473" cy="5007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C6029-8E34-B8FB-5A64-582F0EEB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00" y="1166130"/>
            <a:ext cx="8341200" cy="49596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2677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11B67-665F-C1C9-5C03-2F2C61BEF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0BC9C76E-B776-B9F3-3E53-F4D39EF714E0}"/>
              </a:ext>
            </a:extLst>
          </p:cNvPr>
          <p:cNvSpPr txBox="1"/>
          <p:nvPr/>
        </p:nvSpPr>
        <p:spPr>
          <a:xfrm>
            <a:off x="3048" y="319673"/>
            <a:ext cx="12185904" cy="4985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bg2"/>
                </a:solidFill>
                <a:latin typeface="Montserrat"/>
                <a:ea typeface="Cambria"/>
              </a:rPr>
              <a:t>Attacker Reconnaissance Within HR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3299-F32F-86A0-AE0F-4EB72B19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62" y="1184622"/>
            <a:ext cx="8415473" cy="5007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30D8A-EB72-6E6C-DB2B-0AEE9F0F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00" y="1208802"/>
            <a:ext cx="8341200" cy="49596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2995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51E5DB-564E-1E24-5F79-5C4C4013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A15BD27D-CEBA-38AC-9FB8-7A69DFF6911B}"/>
              </a:ext>
            </a:extLst>
          </p:cNvPr>
          <p:cNvSpPr txBox="1"/>
          <p:nvPr/>
        </p:nvSpPr>
        <p:spPr>
          <a:xfrm>
            <a:off x="3048" y="319673"/>
            <a:ext cx="12185904" cy="4985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bg2"/>
                </a:solidFill>
                <a:latin typeface="Montserrat"/>
                <a:ea typeface="Cambria"/>
              </a:rPr>
              <a:t>Attacker exfiltrating data through Python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8E086-8C7E-7CCB-AA01-9933A6B0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62" y="1184622"/>
            <a:ext cx="8415473" cy="5007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8C47CD-752E-C386-B1C6-E69E9A1F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01" y="1208802"/>
            <a:ext cx="8341198" cy="49596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839975"/>
      </p:ext>
    </p:extLst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C80BA9-8A5D-97A8-603D-02D68F939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pic>
        <p:nvPicPr>
          <p:cNvPr descr="Download 3D Blue Question Marks Background | Wallpapers.com" id="19" name="Picture 18">
            <a:extLst>
              <a:ext uri="{FF2B5EF4-FFF2-40B4-BE49-F238E27FC236}">
                <a16:creationId xmlns:a16="http://schemas.microsoft.com/office/drawing/2014/main" id="{E95DDB46-12A3-ECF2-0F3D-26F8971A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" r="1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fmla="*/ 48844 w 4808302" name="connsiteX0"/>
              <a:gd fmla="*/ 2888671 h 4088666" name="connsiteY0"/>
              <a:gd fmla="*/ 0 w 4808302" name="connsiteX1"/>
              <a:gd fmla="*/ 2404151 h 4088666" name="connsiteY1"/>
              <a:gd fmla="*/ 2404151 w 4808302" name="connsiteX2"/>
              <a:gd fmla="*/ 0 h 4088666" name="connsiteY2"/>
              <a:gd fmla="*/ 4808302 w 4808302" name="connsiteX3"/>
              <a:gd fmla="*/ 2404151 h 4088666" name="connsiteY3"/>
              <a:gd fmla="*/ 4700216 w 4808302" name="connsiteX4"/>
              <a:gd fmla="*/ 3119072 h 4088666" name="connsiteY4"/>
              <a:gd fmla="*/ 4643143 w 4808302" name="connsiteX5"/>
              <a:gd fmla="*/ 3275009 h 4088666" name="connsiteY5"/>
              <a:gd fmla="*/ 690093 w 4808302" name="connsiteX6"/>
              <a:gd fmla="*/ 4088666 h 4088666" name="connsiteY6"/>
              <a:gd fmla="*/ 548991 w 4808302" name="connsiteX7"/>
              <a:gd fmla="*/ 3933414 h 4088666" name="connsiteY7"/>
              <a:gd fmla="*/ 48844 w 4808302" name="connsiteX8"/>
              <a:gd fmla="*/ 2888671 h 4088666" name="connsiteY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b="b" l="l" r="r" t="t"/>
            <a:pathLst>
              <a:path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Google Shape;2857;p60">
            <a:extLst>
              <a:ext uri="{FF2B5EF4-FFF2-40B4-BE49-F238E27FC236}">
                <a16:creationId xmlns:a16="http://schemas.microsoft.com/office/drawing/2014/main" id="{7603947F-02EF-DE60-7FCF-065720997D78}"/>
              </a:ext>
            </a:extLst>
          </p:cNvPr>
          <p:cNvSpPr txBox="1"/>
          <p:nvPr/>
        </p:nvSpPr>
        <p:spPr>
          <a:xfrm>
            <a:off x="387666" y="1153745"/>
            <a:ext cx="3052293" cy="3531403"/>
          </a:xfrm>
          <a:prstGeom prst="rect">
            <a:avLst/>
          </a:prstGeom>
        </p:spPr>
        <p:txBody>
          <a:bodyPr anchor="t" anchorCtr="0" bIns="45720" lIns="91440" rIns="91440" rtlCol="0" spcFirstLastPara="1" tIns="45720" vert="horz">
            <a:norm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b="1" lang="en-US" sz="3400">
                <a:solidFill>
                  <a:srgbClr val="FFFFFF"/>
                </a:solidFill>
              </a:rPr>
              <a:t>What's Next?</a:t>
            </a:r>
            <a:br>
              <a:rPr b="1" lang="en-US" sz="3400"/>
            </a:br>
            <a:br>
              <a:rPr b="1" lang="en-US" sz="3400"/>
            </a:br>
            <a:r>
              <a:rPr b="1" lang="en-US" sz="3400">
                <a:solidFill>
                  <a:srgbClr val="FFFFFF"/>
                </a:solidFill>
              </a:rPr>
              <a:t>Lessons Learned?</a:t>
            </a:r>
            <a:endParaRPr lang="en-US" sz="340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endParaRPr b="1" lang="en-US" sz="340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r>
              <a:rPr b="1" lang="en-US" sz="3400">
                <a:solidFill>
                  <a:srgbClr val="FFFFFF"/>
                </a:solidFill>
              </a:rPr>
              <a:t>Any Questions?</a:t>
            </a:r>
          </a:p>
          <a:p>
            <a:pPr algn="r">
              <a:spcAft>
                <a:spcPts val="600"/>
              </a:spcAft>
            </a:pPr>
            <a:endParaRPr b="1" lang="en-US" sz="340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endParaRPr b="1" lang="en-US" sz="340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endParaRPr b="1" lang="en-US" sz="3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868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36C06-FFF9-8E89-7590-9B2954614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9B6F3-A332-4F98-D8ED-8AA05D3D3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" y="1739392"/>
            <a:ext cx="4874259" cy="3108960"/>
          </a:xfrm>
          <a:prstGeom prst="rect">
            <a:avLst/>
          </a:prstGeom>
          <a:solidFill>
            <a:srgbClr val="000000">
              <a:shade val="95000"/>
            </a:srgbClr>
          </a:solidFill>
          <a:ln cap="sq" w="28575">
            <a:solidFill>
              <a:srgbClr val="000000"/>
            </a:solidFill>
            <a:miter lim="800000"/>
          </a:ln>
          <a:effectLst>
            <a:outerShdw algn="bl" blurRad="254000" dir="2700000" dist="190500" rotWithShape="0" sy="90000">
              <a:srgbClr val="000000">
                <a:alpha val="40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F2DDEAA-56DC-59D4-B90C-E4DA96B4D3E6}"/>
              </a:ext>
            </a:extLst>
          </p:cNvPr>
          <p:cNvSpPr/>
          <p:nvPr/>
        </p:nvSpPr>
        <p:spPr>
          <a:xfrm>
            <a:off x="469392" y="3106928"/>
            <a:ext cx="1771904" cy="940816"/>
          </a:xfrm>
          <a:custGeom>
            <a:avLst/>
            <a:gdLst>
              <a:gd fmla="*/ 0 w 1771904" name="connsiteX0"/>
              <a:gd fmla="*/ 235204 h 940816" name="connsiteY0"/>
              <a:gd fmla="*/ 420817 w 1771904" name="connsiteX1"/>
              <a:gd fmla="*/ 235204 h 940816" name="connsiteY1"/>
              <a:gd fmla="*/ 867664 w 1771904" name="connsiteX2"/>
              <a:gd fmla="*/ 235204 h 940816" name="connsiteY2"/>
              <a:gd fmla="*/ 1301496 w 1771904" name="connsiteX3"/>
              <a:gd fmla="*/ 235204 h 940816" name="connsiteY3"/>
              <a:gd fmla="*/ 1301496 w 1771904" name="connsiteX4"/>
              <a:gd fmla="*/ 0 h 940816" name="connsiteY4"/>
              <a:gd fmla="*/ 1546108 w 1771904" name="connsiteX5"/>
              <a:gd fmla="*/ 244612 h 940816" name="connsiteY5"/>
              <a:gd fmla="*/ 1771904 w 1771904" name="connsiteX6"/>
              <a:gd fmla="*/ 470408 h 940816" name="connsiteY6"/>
              <a:gd fmla="*/ 1531996 w 1771904" name="connsiteX7"/>
              <a:gd fmla="*/ 710316 h 940816" name="connsiteY7"/>
              <a:gd fmla="*/ 1301496 w 1771904" name="connsiteX8"/>
              <a:gd fmla="*/ 940816 h 940816" name="connsiteY8"/>
              <a:gd fmla="*/ 1301496 w 1771904" name="connsiteX9"/>
              <a:gd fmla="*/ 705612 h 940816" name="connsiteY9"/>
              <a:gd fmla="*/ 841634 w 1771904" name="connsiteX10"/>
              <a:gd fmla="*/ 705612 h 940816" name="connsiteY10"/>
              <a:gd fmla="*/ 394787 w 1771904" name="connsiteX11"/>
              <a:gd fmla="*/ 705612 h 940816" name="connsiteY11"/>
              <a:gd fmla="*/ 0 w 1771904" name="connsiteX12"/>
              <a:gd fmla="*/ 705612 h 940816" name="connsiteY12"/>
              <a:gd fmla="*/ 0 w 1771904" name="connsiteX13"/>
              <a:gd fmla="*/ 235204 h 940816" name="connsiteY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b="b" l="l" r="r" t="t"/>
            <a:pathLst>
              <a:path extrusionOk="0" fill="none" h="940816" w="1771904">
                <a:moveTo>
                  <a:pt x="0" y="235204"/>
                </a:moveTo>
                <a:cubicBezTo>
                  <a:pt x="164964" y="230044"/>
                  <a:pt x="294713" y="270768"/>
                  <a:pt x="420817" y="235204"/>
                </a:cubicBezTo>
                <a:cubicBezTo>
                  <a:pt x="546921" y="199640"/>
                  <a:pt x="683762" y="253472"/>
                  <a:pt x="867664" y="235204"/>
                </a:cubicBezTo>
                <a:cubicBezTo>
                  <a:pt x="1051566" y="216936"/>
                  <a:pt x="1095186" y="277550"/>
                  <a:pt x="1301496" y="235204"/>
                </a:cubicBezTo>
                <a:cubicBezTo>
                  <a:pt x="1277757" y="142772"/>
                  <a:pt x="1314782" y="108777"/>
                  <a:pt x="1301496" y="0"/>
                </a:cubicBezTo>
                <a:cubicBezTo>
                  <a:pt x="1405924" y="60738"/>
                  <a:pt x="1447830" y="153686"/>
                  <a:pt x="1546108" y="244612"/>
                </a:cubicBezTo>
                <a:cubicBezTo>
                  <a:pt x="1644386" y="335538"/>
                  <a:pt x="1670090" y="378155"/>
                  <a:pt x="1771904" y="470408"/>
                </a:cubicBezTo>
                <a:cubicBezTo>
                  <a:pt x="1705747" y="571217"/>
                  <a:pt x="1577416" y="622202"/>
                  <a:pt x="1531996" y="710316"/>
                </a:cubicBezTo>
                <a:cubicBezTo>
                  <a:pt x="1486576" y="798430"/>
                  <a:pt x="1341889" y="858081"/>
                  <a:pt x="1301496" y="940816"/>
                </a:cubicBezTo>
                <a:cubicBezTo>
                  <a:pt x="1294559" y="881281"/>
                  <a:pt x="1323779" y="760613"/>
                  <a:pt x="1301496" y="705612"/>
                </a:cubicBezTo>
                <a:cubicBezTo>
                  <a:pt x="1110279" y="711346"/>
                  <a:pt x="1028839" y="691445"/>
                  <a:pt x="841634" y="705612"/>
                </a:cubicBezTo>
                <a:cubicBezTo>
                  <a:pt x="654429" y="719779"/>
                  <a:pt x="574948" y="664315"/>
                  <a:pt x="394787" y="705612"/>
                </a:cubicBezTo>
                <a:cubicBezTo>
                  <a:pt x="214626" y="746909"/>
                  <a:pt x="92734" y="667076"/>
                  <a:pt x="0" y="705612"/>
                </a:cubicBezTo>
                <a:cubicBezTo>
                  <a:pt x="-51895" y="477408"/>
                  <a:pt x="44379" y="340210"/>
                  <a:pt x="0" y="235204"/>
                </a:cubicBezTo>
                <a:close/>
              </a:path>
              <a:path extrusionOk="0" h="940816" stroke="0" w="1771904">
                <a:moveTo>
                  <a:pt x="0" y="235204"/>
                </a:moveTo>
                <a:cubicBezTo>
                  <a:pt x="120142" y="226111"/>
                  <a:pt x="273103" y="237941"/>
                  <a:pt x="394787" y="235204"/>
                </a:cubicBezTo>
                <a:cubicBezTo>
                  <a:pt x="516471" y="232467"/>
                  <a:pt x="684738" y="266097"/>
                  <a:pt x="789574" y="235204"/>
                </a:cubicBezTo>
                <a:cubicBezTo>
                  <a:pt x="894410" y="204311"/>
                  <a:pt x="1196596" y="266688"/>
                  <a:pt x="1301496" y="235204"/>
                </a:cubicBezTo>
                <a:cubicBezTo>
                  <a:pt x="1287473" y="125533"/>
                  <a:pt x="1311315" y="90590"/>
                  <a:pt x="1301496" y="0"/>
                </a:cubicBezTo>
                <a:cubicBezTo>
                  <a:pt x="1372280" y="42214"/>
                  <a:pt x="1416444" y="148544"/>
                  <a:pt x="1527292" y="225796"/>
                </a:cubicBezTo>
                <a:cubicBezTo>
                  <a:pt x="1638140" y="303048"/>
                  <a:pt x="1679923" y="415716"/>
                  <a:pt x="1771904" y="470408"/>
                </a:cubicBezTo>
                <a:cubicBezTo>
                  <a:pt x="1739244" y="552346"/>
                  <a:pt x="1576396" y="638813"/>
                  <a:pt x="1536700" y="705612"/>
                </a:cubicBezTo>
                <a:cubicBezTo>
                  <a:pt x="1497004" y="772411"/>
                  <a:pt x="1389869" y="831876"/>
                  <a:pt x="1301496" y="940816"/>
                </a:cubicBezTo>
                <a:cubicBezTo>
                  <a:pt x="1299688" y="862775"/>
                  <a:pt x="1307109" y="757711"/>
                  <a:pt x="1301496" y="705612"/>
                </a:cubicBezTo>
                <a:cubicBezTo>
                  <a:pt x="1198533" y="710566"/>
                  <a:pt x="1082619" y="697991"/>
                  <a:pt x="867664" y="705612"/>
                </a:cubicBezTo>
                <a:cubicBezTo>
                  <a:pt x="652709" y="713233"/>
                  <a:pt x="522810" y="658011"/>
                  <a:pt x="407802" y="705612"/>
                </a:cubicBezTo>
                <a:cubicBezTo>
                  <a:pt x="292794" y="753213"/>
                  <a:pt x="119490" y="684426"/>
                  <a:pt x="0" y="705612"/>
                </a:cubicBezTo>
                <a:cubicBezTo>
                  <a:pt x="-34378" y="471667"/>
                  <a:pt x="47897" y="453438"/>
                  <a:pt x="0" y="235204"/>
                </a:cubicBezTo>
                <a:close/>
              </a:path>
            </a:pathLst>
          </a:custGeom>
          <a:solidFill>
            <a:srgbClr val="001736"/>
          </a:solidFill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8302887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49E21-3D03-F50B-D9C4-DC4CC822747A}"/>
              </a:ext>
            </a:extLst>
          </p:cNvPr>
          <p:cNvSpPr txBox="1"/>
          <p:nvPr/>
        </p:nvSpPr>
        <p:spPr>
          <a:xfrm>
            <a:off x="469392" y="3344672"/>
            <a:ext cx="1775968" cy="461665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ptos"/>
              </a:rPr>
              <a:t>Peter – 20 years </a:t>
            </a:r>
            <a:endParaRPr lang="en-US" sz="1200">
              <a:solidFill>
                <a:schemeClr val="bg1"/>
              </a:solidFill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latin typeface="Aptos"/>
              </a:rPr>
              <a:t>old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F97103-6CBB-9123-D8B6-C2C790C1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" l="93" r="109" t="79"/>
          <a:stretch/>
        </p:blipFill>
        <p:spPr>
          <a:xfrm>
            <a:off x="5844794" y="1812544"/>
            <a:ext cx="5701455" cy="2958212"/>
          </a:xfrm>
          <a:prstGeom prst="rect">
            <a:avLst/>
          </a:prstGeom>
          <a:solidFill>
            <a:srgbClr val="000000">
              <a:shade val="95000"/>
            </a:srgbClr>
          </a:solidFill>
          <a:ln cap="sq" w="28575">
            <a:solidFill>
              <a:srgbClr val="000000"/>
            </a:solidFill>
            <a:miter lim="800000"/>
          </a:ln>
          <a:effectLst>
            <a:outerShdw algn="bl" blurRad="254000" dir="2700000" dist="190500" rotWithShape="0" sy="9000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9DCAA-B5CE-F893-02DF-4A26954C2114}"/>
              </a:ext>
            </a:extLst>
          </p:cNvPr>
          <p:cNvSpPr txBox="1"/>
          <p:nvPr/>
        </p:nvSpPr>
        <p:spPr>
          <a:xfrm>
            <a:off x="4305808" y="5435231"/>
            <a:ext cx="3078480" cy="369332"/>
          </a:xfrm>
          <a:prstGeom prst="rect">
            <a:avLst/>
          </a:prstGeom>
          <a:noFill/>
        </p:spPr>
        <p:txBody>
          <a:bodyPr anchor="t" anchorCtr="0" bIns="45720" compatLnSpc="1" forceAA="0" fromWordArt="0" lIns="91440" numCol="1" rIns="91440" rot="0" rtlCol="0" spcCol="0" spcFirstLastPara="0" tIns="45720" vert="horz" wrap="square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b="1" lang="en-US" u="sng">
                <a:solidFill>
                  <a:schemeClr val="bg1"/>
                </a:solidFill>
              </a:rPr>
              <a:t>Peter with data</a:t>
            </a:r>
          </a:p>
        </p:txBody>
      </p:sp>
    </p:spTree>
    <p:extLst>
      <p:ext uri="{BB962C8B-B14F-4D97-AF65-F5344CB8AC3E}">
        <p14:creationId xmlns:p14="http://schemas.microsoft.com/office/powerpoint/2010/main" val="92782059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B28DB9-E473-E9ED-6CAB-EAF09A69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C39CB77-79B4-ECB7-7481-593CCDAA9E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7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15" y="0"/>
            <a:ext cx="12195629" cy="6858000"/>
          </a:xfrm>
          <a:prstGeom prst="rect">
            <a:avLst/>
          </a:prstGeom>
        </p:spPr>
      </p:pic>
      <p:sp>
        <p:nvSpPr>
          <p:cNvPr id="7" name="Google Shape;2857;p60">
            <a:extLst>
              <a:ext uri="{FF2B5EF4-FFF2-40B4-BE49-F238E27FC236}">
                <a16:creationId xmlns:a16="http://schemas.microsoft.com/office/drawing/2014/main" id="{BEB82CDE-DCC7-19AC-B7C1-36F993DA3088}"/>
              </a:ext>
            </a:extLst>
          </p:cNvPr>
          <p:cNvSpPr txBox="1"/>
          <p:nvPr/>
        </p:nvSpPr>
        <p:spPr>
          <a:xfrm>
            <a:off x="836389" y="6119630"/>
            <a:ext cx="10515600" cy="63094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Truths are yet to be uncovered...</a:t>
            </a:r>
            <a:endParaRPr lang="en-US" sz="4000">
              <a:solidFill>
                <a:schemeClr val="bg1"/>
              </a:solidFill>
              <a:latin typeface="Calibri"/>
              <a:ea typeface="Calibri Light"/>
              <a:cs typeface="Calibri Light"/>
            </a:endParaRPr>
          </a:p>
        </p:txBody>
      </p:sp>
      <p:sp>
        <p:nvSpPr>
          <p:cNvPr id="6" name="Google Shape;2857;p60">
            <a:extLst>
              <a:ext uri="{FF2B5EF4-FFF2-40B4-BE49-F238E27FC236}">
                <a16:creationId xmlns:a16="http://schemas.microsoft.com/office/drawing/2014/main" id="{E7F7D429-5A48-C793-1776-5E7BBEB1A3AD}"/>
              </a:ext>
            </a:extLst>
          </p:cNvPr>
          <p:cNvSpPr txBox="1"/>
          <p:nvPr/>
        </p:nvSpPr>
        <p:spPr>
          <a:xfrm>
            <a:off x="550863" y="390525"/>
            <a:ext cx="11090274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kern="120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Red Flags in Vulnerability Pattern</a:t>
            </a:r>
            <a:r>
              <a:rPr lang="en-US" sz="4000"/>
              <a:t>  </a:t>
            </a:r>
            <a:endParaRPr lang="en-US"/>
          </a:p>
        </p:txBody>
      </p:sp>
      <p:graphicFrame>
        <p:nvGraphicFramePr>
          <p:cNvPr id="23" name="Google Shape;2857;p60">
            <a:extLst>
              <a:ext uri="{FF2B5EF4-FFF2-40B4-BE49-F238E27FC236}">
                <a16:creationId xmlns:a16="http://schemas.microsoft.com/office/drawing/2014/main" id="{F9AF2EE2-EA57-6126-C038-F603BE344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64310"/>
              </p:ext>
            </p:extLst>
          </p:nvPr>
        </p:nvGraphicFramePr>
        <p:xfrm>
          <a:off x="551466" y="1712845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42467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96657-BA98-5F9B-9989-4A7BAC90A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57;p60">
            <a:extLst>
              <a:ext uri="{FF2B5EF4-FFF2-40B4-BE49-F238E27FC236}">
                <a16:creationId xmlns:a16="http://schemas.microsoft.com/office/drawing/2014/main" id="{A682A3B7-5701-F10B-D99B-4A5B1E248E7F}"/>
              </a:ext>
            </a:extLst>
          </p:cNvPr>
          <p:cNvSpPr txBox="1"/>
          <p:nvPr/>
        </p:nvSpPr>
        <p:spPr>
          <a:xfrm>
            <a:off x="710184" y="599553"/>
            <a:ext cx="10515600" cy="609398"/>
          </a:xfrm>
          <a:prstGeom prst="rect">
            <a:avLst/>
          </a:prstGeom>
        </p:spPr>
        <p:txBody>
          <a:bodyPr anchor="ctr" anchorCtr="0" bIns="0" lIns="0" rIns="0" rtlCol="0" spcFirstLastPara="1" tIns="0" vert="horz" wrap="square">
            <a:sp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Steganography techniques found</a:t>
            </a:r>
            <a:endParaRPr lang="en-US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D7219-0577-D066-9044-4D6ACFF6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0" y="1785125"/>
            <a:ext cx="4983271" cy="3903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33529-C4E9-547D-0616-312E8977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" l="48" t="-75514"/>
          <a:stretch/>
        </p:blipFill>
        <p:spPr>
          <a:xfrm>
            <a:off x="6098221" y="-1630314"/>
            <a:ext cx="4590149" cy="79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174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06E2B-4201-CFF8-9E23-16F848D49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857;p60">
            <a:extLst>
              <a:ext uri="{FF2B5EF4-FFF2-40B4-BE49-F238E27FC236}">
                <a16:creationId xmlns:a16="http://schemas.microsoft.com/office/drawing/2014/main" id="{07E1E48E-F0D3-6C84-A5FA-2E0CAD2EBBAA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Steganography techniques found in Faraz directory</a:t>
            </a:r>
          </a:p>
        </p:txBody>
      </p:sp>
      <p:graphicFrame>
        <p:nvGraphicFramePr>
          <p:cNvPr id="8" name="Google Shape;2859;p60">
            <a:extLst>
              <a:ext uri="{FF2B5EF4-FFF2-40B4-BE49-F238E27FC236}">
                <a16:creationId xmlns:a16="http://schemas.microsoft.com/office/drawing/2014/main" id="{264C69F1-9F3D-26DB-4594-5F3EA489D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110678"/>
              </p:ext>
            </p:extLst>
          </p:nvPr>
        </p:nvGraphicFramePr>
        <p:xfrm>
          <a:off x="-411559" y="2021698"/>
          <a:ext cx="10571297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6202DA58-036D-F516-EB2D-57108F048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861" y="5265225"/>
            <a:ext cx="2117321" cy="15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7739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20AC6E-43AC-6F00-A20C-43D9F0650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29B88-5BEC-7C01-4D0C-68A9407A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6" y="378111"/>
            <a:ext cx="10227977" cy="4681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403A04-8E5A-E1CE-DA17-64793811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54" y="1715938"/>
            <a:ext cx="10225779" cy="13527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C9327-76BE-0993-A99E-9C2C110FB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93" y="3835680"/>
            <a:ext cx="10235550" cy="6966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954BE-5F1F-6F84-2FC2-0455EB4DA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293" y="5490547"/>
            <a:ext cx="10235547" cy="7467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F0B34-2BAE-D15A-9234-B43866848CC7}"/>
              </a:ext>
            </a:extLst>
          </p:cNvPr>
          <p:cNvSpPr txBox="1"/>
          <p:nvPr/>
        </p:nvSpPr>
        <p:spPr>
          <a:xfrm>
            <a:off x="5032075" y="848263"/>
            <a:ext cx="2120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chemeClr val="bg1"/>
                </a:solidFill>
              </a:rPr>
              <a:t>Privilege escalation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2DBA1-9184-2791-CB4F-37C8D8DF8BD5}"/>
              </a:ext>
            </a:extLst>
          </p:cNvPr>
          <p:cNvSpPr txBox="1"/>
          <p:nvPr/>
        </p:nvSpPr>
        <p:spPr>
          <a:xfrm>
            <a:off x="4715773" y="3069565"/>
            <a:ext cx="27532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chemeClr val="bg1"/>
                </a:solidFill>
              </a:rPr>
              <a:t>Encryption key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97A65-4747-B91E-434D-7AEE32F55DC5}"/>
              </a:ext>
            </a:extLst>
          </p:cNvPr>
          <p:cNvSpPr txBox="1"/>
          <p:nvPr/>
        </p:nvSpPr>
        <p:spPr>
          <a:xfrm>
            <a:off x="4794848" y="4600753"/>
            <a:ext cx="26023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chemeClr val="bg1"/>
                </a:solidFill>
              </a:rPr>
              <a:t>Encrypted file 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CBAA7-354A-C549-AFFC-089A2A33D8BF}"/>
              </a:ext>
            </a:extLst>
          </p:cNvPr>
          <p:cNvSpPr txBox="1"/>
          <p:nvPr/>
        </p:nvSpPr>
        <p:spPr>
          <a:xfrm>
            <a:off x="5434641" y="6189451"/>
            <a:ext cx="13155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chemeClr val="bg1"/>
                </a:solidFill>
              </a:rPr>
              <a:t>Decryption</a:t>
            </a:r>
          </a:p>
        </p:txBody>
      </p:sp>
    </p:spTree>
    <p:extLst>
      <p:ext uri="{BB962C8B-B14F-4D97-AF65-F5344CB8AC3E}">
        <p14:creationId xmlns:p14="http://schemas.microsoft.com/office/powerpoint/2010/main" val="542884010"/>
      </p:ext>
    </p:extLst>
  </p:cSld>
  <p:clrMapOvr>
    <a:masterClrMapping/>
  </p:clrMapOvr>
  <p:transition spd="slow">
    <p:push dir="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A4B1F4-6CD8-5F30-18D6-A4279139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0" baseline="0" cap="none" i="0" kern="1200" kumimoji="0" lang="en-US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F8B034-AE34-ADCE-F539-41D26684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7000"/>
                    </a14:imgEffect>
                    <a14:imgEffect>
                      <a14:brightnessContrast bright="-50000" contrast="3100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854DBCA-D3C3-4C19-9B2E-DFA0BE647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fmla="*/ 8218354 w 9841377" name="connsiteX0"/>
              <a:gd fmla="*/ 0 h 6858000" name="connsiteY0"/>
              <a:gd fmla="*/ 5551962 w 9841377" name="connsiteX1"/>
              <a:gd fmla="*/ 0 h 6858000" name="connsiteY1"/>
              <a:gd fmla="*/ 5482342 w 9841377" name="connsiteX2"/>
              <a:gd fmla="*/ 0 h 6858000" name="connsiteY2"/>
              <a:gd fmla="*/ 4359035 w 9841377" name="connsiteX3"/>
              <a:gd fmla="*/ 0 h 6858000" name="connsiteY3"/>
              <a:gd fmla="*/ 4289415 w 9841377" name="connsiteX4"/>
              <a:gd fmla="*/ 0 h 6858000" name="connsiteY4"/>
              <a:gd fmla="*/ 1623023 w 9841377" name="connsiteX5"/>
              <a:gd fmla="*/ 0 h 6858000" name="connsiteY5"/>
              <a:gd fmla="*/ 1600899 w 9841377" name="connsiteX6"/>
              <a:gd fmla="*/ 14997 h 6858000" name="connsiteY6"/>
              <a:gd fmla="*/ 0 w 9841377" name="connsiteX7"/>
              <a:gd fmla="*/ 3621656 h 6858000" name="connsiteY7"/>
              <a:gd fmla="*/ 1874350 w 9841377" name="connsiteX8"/>
              <a:gd fmla="*/ 6374814 h 6858000" name="connsiteY8"/>
              <a:gd fmla="*/ 2390998 w 9841377" name="connsiteX9"/>
              <a:gd fmla="*/ 6780599 h 6858000" name="connsiteY9"/>
              <a:gd fmla="*/ 2502754 w 9841377" name="connsiteX10"/>
              <a:gd fmla="*/ 6858000 h 6858000" name="connsiteY10"/>
              <a:gd fmla="*/ 4289415 w 9841377" name="connsiteX11"/>
              <a:gd fmla="*/ 6858000 h 6858000" name="connsiteY11"/>
              <a:gd fmla="*/ 4359035 w 9841377" name="connsiteX12"/>
              <a:gd fmla="*/ 6858000 h 6858000" name="connsiteY12"/>
              <a:gd fmla="*/ 5482342 w 9841377" name="connsiteX13"/>
              <a:gd fmla="*/ 6858000 h 6858000" name="connsiteY13"/>
              <a:gd fmla="*/ 5551962 w 9841377" name="connsiteX14"/>
              <a:gd fmla="*/ 6858000 h 6858000" name="connsiteY14"/>
              <a:gd fmla="*/ 7338623 w 9841377" name="connsiteX15"/>
              <a:gd fmla="*/ 6858000 h 6858000" name="connsiteY15"/>
              <a:gd fmla="*/ 7450379 w 9841377" name="connsiteX16"/>
              <a:gd fmla="*/ 6780599 h 6858000" name="connsiteY16"/>
              <a:gd fmla="*/ 7967027 w 9841377" name="connsiteX17"/>
              <a:gd fmla="*/ 6374814 h 6858000" name="connsiteY17"/>
              <a:gd fmla="*/ 9841377 w 9841377" name="connsiteX18"/>
              <a:gd fmla="*/ 3621656 h 6858000" name="connsiteY18"/>
              <a:gd fmla="*/ 8240478 w 9841377" name="connsiteX19"/>
              <a:gd fmla="*/ 14997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9841377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1383CB6-8BE5-4911-970B-A4151A07E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16525" y="0"/>
            <a:ext cx="9958950" cy="6858000"/>
          </a:xfrm>
          <a:custGeom>
            <a:avLst/>
            <a:gdLst>
              <a:gd fmla="*/ 7551973 w 9174595" name="connsiteX0"/>
              <a:gd fmla="*/ 0 h 6858000" name="connsiteY0"/>
              <a:gd fmla="*/ 5634635 w 9174595" name="connsiteX1"/>
              <a:gd fmla="*/ 0 h 6858000" name="connsiteY1"/>
              <a:gd fmla="*/ 5550590 w 9174595" name="connsiteX2"/>
              <a:gd fmla="*/ 0 h 6858000" name="connsiteY2"/>
              <a:gd fmla="*/ 5480986 w 9174595" name="connsiteX3"/>
              <a:gd fmla="*/ 0 h 6858000" name="connsiteY3"/>
              <a:gd fmla="*/ 4886240 w 9174595" name="connsiteX4"/>
              <a:gd fmla="*/ 0 h 6858000" name="connsiteY4"/>
              <a:gd fmla="*/ 4816638 w 9174595" name="connsiteX5"/>
              <a:gd fmla="*/ 0 h 6858000" name="connsiteY5"/>
              <a:gd fmla="*/ 4357958 w 9174595" name="connsiteX6"/>
              <a:gd fmla="*/ 0 h 6858000" name="connsiteY6"/>
              <a:gd fmla="*/ 4288354 w 9174595" name="connsiteX7"/>
              <a:gd fmla="*/ 0 h 6858000" name="connsiteY7"/>
              <a:gd fmla="*/ 3693608 w 9174595" name="connsiteX8"/>
              <a:gd fmla="*/ 0 h 6858000" name="connsiteY8"/>
              <a:gd fmla="*/ 3624006 w 9174595" name="connsiteX9"/>
              <a:gd fmla="*/ 0 h 6858000" name="connsiteY9"/>
              <a:gd fmla="*/ 3276448 w 9174595" name="connsiteX10"/>
              <a:gd fmla="*/ 0 h 6858000" name="connsiteY10"/>
              <a:gd fmla="*/ 1622622 w 9174595" name="connsiteX11"/>
              <a:gd fmla="*/ 0 h 6858000" name="connsiteY11"/>
              <a:gd fmla="*/ 1600504 w 9174595" name="connsiteX12"/>
              <a:gd fmla="*/ 14997 h 6858000" name="connsiteY12"/>
              <a:gd fmla="*/ 0 w 9174595" name="connsiteX13"/>
              <a:gd fmla="*/ 3621656 h 6858000" name="connsiteY13"/>
              <a:gd fmla="*/ 1873886 w 9174595" name="connsiteX14"/>
              <a:gd fmla="*/ 6374814 h 6858000" name="connsiteY14"/>
              <a:gd fmla="*/ 2390406 w 9174595" name="connsiteX15"/>
              <a:gd fmla="*/ 6780599 h 6858000" name="connsiteY15"/>
              <a:gd fmla="*/ 2502136 w 9174595" name="connsiteX16"/>
              <a:gd fmla="*/ 6858000 h 6858000" name="connsiteY16"/>
              <a:gd fmla="*/ 3276448 w 9174595" name="connsiteX17"/>
              <a:gd fmla="*/ 6858000 h 6858000" name="connsiteY17"/>
              <a:gd fmla="*/ 3624006 w 9174595" name="connsiteX18"/>
              <a:gd fmla="*/ 6858000 h 6858000" name="connsiteY18"/>
              <a:gd fmla="*/ 3693608 w 9174595" name="connsiteX19"/>
              <a:gd fmla="*/ 6858000 h 6858000" name="connsiteY19"/>
              <a:gd fmla="*/ 4288354 w 9174595" name="connsiteX20"/>
              <a:gd fmla="*/ 6858000 h 6858000" name="connsiteY20"/>
              <a:gd fmla="*/ 4357958 w 9174595" name="connsiteX21"/>
              <a:gd fmla="*/ 6858000 h 6858000" name="connsiteY21"/>
              <a:gd fmla="*/ 4816638 w 9174595" name="connsiteX22"/>
              <a:gd fmla="*/ 6858000 h 6858000" name="connsiteY22"/>
              <a:gd fmla="*/ 4886240 w 9174595" name="connsiteX23"/>
              <a:gd fmla="*/ 6858000 h 6858000" name="connsiteY23"/>
              <a:gd fmla="*/ 5480986 w 9174595" name="connsiteX24"/>
              <a:gd fmla="*/ 6858000 h 6858000" name="connsiteY24"/>
              <a:gd fmla="*/ 5550590 w 9174595" name="connsiteX25"/>
              <a:gd fmla="*/ 6858000 h 6858000" name="connsiteY25"/>
              <a:gd fmla="*/ 5634635 w 9174595" name="connsiteX26"/>
              <a:gd fmla="*/ 6858000 h 6858000" name="connsiteY26"/>
              <a:gd fmla="*/ 6672460 w 9174595" name="connsiteX27"/>
              <a:gd fmla="*/ 6858000 h 6858000" name="connsiteY27"/>
              <a:gd fmla="*/ 6784188 w 9174595" name="connsiteX28"/>
              <a:gd fmla="*/ 6780599 h 6858000" name="connsiteY28"/>
              <a:gd fmla="*/ 7300708 w 9174595" name="connsiteX29"/>
              <a:gd fmla="*/ 6374814 h 6858000" name="connsiteY29"/>
              <a:gd fmla="*/ 9174595 w 9174595" name="connsiteX30"/>
              <a:gd fmla="*/ 3621656 h 6858000" name="connsiteY30"/>
              <a:gd fmla="*/ 7574092 w 9174595" name="connsiteX31"/>
              <a:gd fmla="*/ 14997 h 6858000" name="connsiteY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b="b" l="l" r="r" t="t"/>
            <a:pathLst>
              <a:path h="6858000" w="9174595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2D14D1-56B7-40CD-8694-A9A48170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17801"/>
            <a:ext cx="2486322" cy="6858000"/>
          </a:xfrm>
          <a:custGeom>
            <a:avLst/>
            <a:gdLst>
              <a:gd fmla="*/ 879731 w 2521425" name="connsiteX0"/>
              <a:gd fmla="*/ 0 h 6858000" name="connsiteY0"/>
              <a:gd fmla="*/ 898402 w 2521425" name="connsiteX1"/>
              <a:gd fmla="*/ 0 h 6858000" name="connsiteY1"/>
              <a:gd fmla="*/ 920526 w 2521425" name="connsiteX2"/>
              <a:gd fmla="*/ 14997 h 6858000" name="connsiteY2"/>
              <a:gd fmla="*/ 2521425 w 2521425" name="connsiteX3"/>
              <a:gd fmla="*/ 3621656 h 6858000" name="connsiteY3"/>
              <a:gd fmla="*/ 647075 w 2521425" name="connsiteX4"/>
              <a:gd fmla="*/ 6374814 h 6858000" name="connsiteY4"/>
              <a:gd fmla="*/ 130427 w 2521425" name="connsiteX5"/>
              <a:gd fmla="*/ 6780599 h 6858000" name="connsiteY5"/>
              <a:gd fmla="*/ 18671 w 2521425" name="connsiteX6"/>
              <a:gd fmla="*/ 6858000 h 6858000" name="connsiteY6"/>
              <a:gd fmla="*/ 0 w 2521425" name="connsiteX7"/>
              <a:gd fmla="*/ 6858000 h 6858000" name="connsiteY7"/>
              <a:gd fmla="*/ 111756 w 2521425" name="connsiteX8"/>
              <a:gd fmla="*/ 6780599 h 6858000" name="connsiteY8"/>
              <a:gd fmla="*/ 628404 w 2521425" name="connsiteX9"/>
              <a:gd fmla="*/ 6374814 h 6858000" name="connsiteY9"/>
              <a:gd fmla="*/ 2502754 w 2521425" name="connsiteX10"/>
              <a:gd fmla="*/ 3621656 h 6858000" name="connsiteY10"/>
              <a:gd fmla="*/ 901855 w 2521425" name="connsiteX11"/>
              <a:gd fmla="*/ 14997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2521425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0" baseline="0" cap="none" i="0" kern="1200" kumimoji="0" lang="en-US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50A315C-978A-4A52-966E-55B2698F2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17801"/>
            <a:ext cx="2486322" cy="6858000"/>
          </a:xfrm>
          <a:custGeom>
            <a:avLst/>
            <a:gdLst>
              <a:gd fmla="*/ 879731 w 2521425" name="connsiteX0"/>
              <a:gd fmla="*/ 0 h 6858000" name="connsiteY0"/>
              <a:gd fmla="*/ 898402 w 2521425" name="connsiteX1"/>
              <a:gd fmla="*/ 0 h 6858000" name="connsiteY1"/>
              <a:gd fmla="*/ 920526 w 2521425" name="connsiteX2"/>
              <a:gd fmla="*/ 14997 h 6858000" name="connsiteY2"/>
              <a:gd fmla="*/ 2521425 w 2521425" name="connsiteX3"/>
              <a:gd fmla="*/ 3621656 h 6858000" name="connsiteY3"/>
              <a:gd fmla="*/ 647075 w 2521425" name="connsiteX4"/>
              <a:gd fmla="*/ 6374814 h 6858000" name="connsiteY4"/>
              <a:gd fmla="*/ 130427 w 2521425" name="connsiteX5"/>
              <a:gd fmla="*/ 6780599 h 6858000" name="connsiteY5"/>
              <a:gd fmla="*/ 18671 w 2521425" name="connsiteX6"/>
              <a:gd fmla="*/ 6858000 h 6858000" name="connsiteY6"/>
              <a:gd fmla="*/ 0 w 2521425" name="connsiteX7"/>
              <a:gd fmla="*/ 6858000 h 6858000" name="connsiteY7"/>
              <a:gd fmla="*/ 111756 w 2521425" name="connsiteX8"/>
              <a:gd fmla="*/ 6780599 h 6858000" name="connsiteY8"/>
              <a:gd fmla="*/ 628404 w 2521425" name="connsiteX9"/>
              <a:gd fmla="*/ 6374814 h 6858000" name="connsiteY9"/>
              <a:gd fmla="*/ 2502754 w 2521425" name="connsiteX10"/>
              <a:gd fmla="*/ 3621656 h 6858000" name="connsiteY10"/>
              <a:gd fmla="*/ 901855 w 2521425" name="connsiteX11"/>
              <a:gd fmla="*/ 14997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2521425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0" baseline="0" cap="none" i="0" kern="1200" kumimoji="0" lang="en-US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Google Shape;2857;p60">
            <a:extLst>
              <a:ext uri="{FF2B5EF4-FFF2-40B4-BE49-F238E27FC236}">
                <a16:creationId xmlns:a16="http://schemas.microsoft.com/office/drawing/2014/main" id="{725AB09B-541F-6E17-966C-7348D4310CD7}"/>
              </a:ext>
            </a:extLst>
          </p:cNvPr>
          <p:cNvSpPr txBox="1"/>
          <p:nvPr/>
        </p:nvSpPr>
        <p:spPr>
          <a:xfrm>
            <a:off x="2245932" y="893763"/>
            <a:ext cx="7340048" cy="1324651"/>
          </a:xfrm>
          <a:prstGeom prst="rect">
            <a:avLst/>
          </a:prstGeom>
        </p:spPr>
        <p:txBody>
          <a:bodyPr anchor="b" anchorCtr="0" bIns="45720" lIns="91440" rIns="91440" rtlCol="0" spcFirstLastPara="1" tIns="45720" vert="horz">
            <a:norm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Phishing Email Never reported: A Turning Point in the Case</a:t>
            </a:r>
          </a:p>
        </p:txBody>
      </p:sp>
      <p:sp>
        <p:nvSpPr>
          <p:cNvPr id="13" name="Google Shape;2859;p60">
            <a:extLst>
              <a:ext uri="{FF2B5EF4-FFF2-40B4-BE49-F238E27FC236}">
                <a16:creationId xmlns:a16="http://schemas.microsoft.com/office/drawing/2014/main" id="{DB362234-C90D-E39F-172D-0C9932C7DEEA}"/>
              </a:ext>
            </a:extLst>
          </p:cNvPr>
          <p:cNvSpPr txBox="1"/>
          <p:nvPr/>
        </p:nvSpPr>
        <p:spPr>
          <a:xfrm>
            <a:off x="1948060" y="2329732"/>
            <a:ext cx="7866520" cy="3299791"/>
          </a:xfrm>
          <a:prstGeom prst="rect">
            <a:avLst/>
          </a:prstGeom>
        </p:spPr>
        <p:txBody>
          <a:bodyPr anchor="t" anchorCtr="0" bIns="45720" lIns="91440" rIns="91440" rtlCol="0" spcFirstLastPara="1" tIns="45720" vert="horz">
            <a:normAutofit/>
          </a:bodyPr>
          <a:lstStyle/>
          <a:p>
            <a:pPr indent="-228600">
              <a:lnSpc>
                <a:spcPct val="90000"/>
              </a:lnSpc>
              <a:buClr>
                <a:schemeClr val="bg1"/>
              </a:buClr>
              <a:buFont charset="0" panose="020B0604020202020204" pitchFamily="34" typeface="Arial"/>
              <a:buChar char="•"/>
              <a:defRPr/>
            </a:pPr>
            <a:r>
              <a:rPr lang="en-US" sz="2000"/>
              <a:t>During the investigation, a </a:t>
            </a:r>
            <a:r>
              <a:rPr b="1" lang="en-US" sz="2000"/>
              <a:t>phishing email</a:t>
            </a:r>
            <a:r>
              <a:rPr lang="en-US" sz="2000"/>
              <a:t> was found in Faraz’s inbox:</a:t>
            </a:r>
          </a:p>
          <a:p>
            <a:pPr indent="-228600">
              <a:lnSpc>
                <a:spcPct val="90000"/>
              </a:lnSpc>
              <a:buFont charset="0" panose="020B0604020202020204" pitchFamily="34" typeface="Arial"/>
              <a:buChar char="•"/>
              <a:defRPr/>
            </a:pPr>
            <a:r>
              <a:rPr lang="en-US" sz="2000"/>
              <a:t>Received from </a:t>
            </a:r>
            <a:r>
              <a:rPr lang="en-US" sz="20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alerts@coinbbase.com</a:t>
            </a:r>
            <a:r>
              <a:rPr lang="en-US" sz="2000"/>
              <a:t> (typo squatted domain)</a:t>
            </a:r>
          </a:p>
          <a:p>
            <a:pPr indent="-228600">
              <a:lnSpc>
                <a:spcPct val="90000"/>
              </a:lnSpc>
              <a:buFont charset="0" panose="020B0604020202020204" pitchFamily="34" typeface="Arial"/>
              <a:buChar char="•"/>
              <a:defRPr/>
            </a:pPr>
            <a:r>
              <a:rPr lang="en-US" sz="2000"/>
              <a:t>Posed as a security alert from Coinbase</a:t>
            </a:r>
          </a:p>
          <a:p>
            <a:pPr indent="-228600">
              <a:lnSpc>
                <a:spcPct val="90000"/>
              </a:lnSpc>
              <a:buFont charset="0" panose="020B0604020202020204" pitchFamily="34" typeface="Arial"/>
              <a:buChar char="•"/>
              <a:defRPr/>
            </a:pPr>
            <a:r>
              <a:rPr b="1" lang="en-US" sz="2000">
                <a:ea typeface="Calibri"/>
                <a:cs typeface="Calibri"/>
              </a:rPr>
              <a:t>Faraz never reported this email</a:t>
            </a:r>
            <a:r>
              <a:rPr lang="en-US" sz="2000">
                <a:ea typeface="Calibri"/>
                <a:cs typeface="Calibri"/>
              </a:rPr>
              <a:t> to the security team</a:t>
            </a:r>
            <a:endParaRPr lang="en-US" sz="2000"/>
          </a:p>
          <a:p>
            <a:pPr indent="-228600">
              <a:lnSpc>
                <a:spcPct val="90000"/>
              </a:lnSpc>
              <a:buFont charset="0" panose="020B0604020202020204" pitchFamily="34" typeface="Arial"/>
              <a:buChar char="•"/>
              <a:defRPr/>
            </a:pPr>
            <a:r>
              <a:rPr lang="en-US" sz="2000"/>
              <a:t>Contained a </a:t>
            </a:r>
            <a:r>
              <a:rPr b="1" lang="en-US" sz="2000"/>
              <a:t>link to a fake website</a:t>
            </a:r>
            <a:r>
              <a:rPr lang="en-US" sz="2000"/>
              <a:t> with threatening instructions to Faraz</a:t>
            </a:r>
          </a:p>
          <a:p>
            <a:pPr indent="-228600">
              <a:lnSpc>
                <a:spcPct val="90000"/>
              </a:lnSpc>
              <a:buFont charset="0" panose="020B0604020202020204" pitchFamily="34" typeface="Arial"/>
              <a:buChar char="•"/>
              <a:defRPr/>
            </a:pPr>
            <a:r>
              <a:rPr lang="en-US" sz="2000"/>
              <a:t>This became a </a:t>
            </a:r>
            <a:r>
              <a:rPr b="1" lang="en-US" sz="2000"/>
              <a:t>critical red flag</a:t>
            </a:r>
            <a:r>
              <a:rPr lang="en-US" sz="2000"/>
              <a:t>:</a:t>
            </a:r>
          </a:p>
          <a:p>
            <a:pPr indent="-228600">
              <a:lnSpc>
                <a:spcPct val="90000"/>
              </a:lnSpc>
              <a:buFont charset="0" panose="020B0604020202020204" pitchFamily="34" typeface="Arial"/>
              <a:buChar char="•"/>
              <a:defRPr/>
            </a:pPr>
            <a:r>
              <a:rPr lang="en-US" sz="2000"/>
              <a:t>Showed lack of compliance with phishing awareness protocols</a:t>
            </a:r>
          </a:p>
          <a:p>
            <a:pPr indent="-228600">
              <a:lnSpc>
                <a:spcPct val="90000"/>
              </a:lnSpc>
              <a:buFont charset="0" panose="020B0604020202020204" pitchFamily="34" typeface="Arial"/>
              <a:buChar char="•"/>
              <a:defRPr/>
            </a:pPr>
            <a:r>
              <a:rPr lang="en-US" sz="2000"/>
              <a:t>Suggested </a:t>
            </a:r>
            <a:r>
              <a:rPr b="1" lang="en-US" sz="2000"/>
              <a:t>possible cooperation</a:t>
            </a:r>
            <a:r>
              <a:rPr lang="en-US" sz="2000"/>
              <a:t> or intentional negligence</a:t>
            </a:r>
          </a:p>
          <a:p>
            <a:pPr indent="-228600">
              <a:lnSpc>
                <a:spcPct val="90000"/>
              </a:lnSpc>
              <a:buFont charset="0" panose="020B0604020202020204" pitchFamily="34" typeface="Arial"/>
              <a:buChar char="•"/>
              <a:defRPr/>
            </a:pPr>
            <a:r>
              <a:rPr lang="en-US" sz="2000"/>
              <a:t>The email became a </a:t>
            </a:r>
            <a:r>
              <a:rPr b="1" lang="en-US" sz="2000"/>
              <a:t>key pivot point</a:t>
            </a:r>
            <a:r>
              <a:rPr lang="en-US" sz="2000"/>
              <a:t> in shifting Faraz's role from victim to potential insider</a:t>
            </a:r>
          </a:p>
          <a:p>
            <a:pPr indent="-228600" marL="28575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charset="0" panose="020B0604020202020204" pitchFamily="34" typeface="Arial"/>
              <a:buChar char="•"/>
              <a:defRPr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96185465"/>
      </p:ext>
    </p:extLst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flip="none" rotWithShape="1"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13F7-BE4A-C734-39A9-AADA8BB8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0626BF00-60D9-3047-89E4-B04970BBCDDB}"/>
              </a:ext>
            </a:extLst>
          </p:cNvPr>
          <p:cNvSpPr/>
          <p:nvPr/>
        </p:nvSpPr>
        <p:spPr>
          <a:xfrm flipH="1">
            <a:off x="9239234" y="6465805"/>
            <a:ext cx="2957384" cy="392195"/>
          </a:xfrm>
          <a:prstGeom prst="snip1Rect">
            <a:avLst>
              <a:gd fmla="val 38701" name="adj"/>
            </a:avLst>
          </a:pr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/>
          <a:lstStyle/>
          <a:p>
            <a:pPr algn="ctr"/>
            <a:r>
              <a:rPr lang="en-US" spc="600">
                <a:solidFill>
                  <a:schemeClr val="bg1"/>
                </a:solidFill>
                <a:latin typeface="Montserrat"/>
              </a:rPr>
              <a:t>FORENSICS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0ABDB-315E-853F-9285-CB86B62B804E}"/>
              </a:ext>
            </a:extLst>
          </p:cNvPr>
          <p:cNvSpPr txBox="1"/>
          <p:nvPr/>
        </p:nvSpPr>
        <p:spPr>
          <a:xfrm>
            <a:off x="5205845" y="211281"/>
            <a:ext cx="6355772" cy="769441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pPr algn="ctr"/>
            <a:r>
              <a:rPr b="1" lang="en-US" sz="4400">
                <a:solidFill>
                  <a:schemeClr val="bg1"/>
                </a:solidFill>
              </a:rPr>
              <a:t>Organization Background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C9D08-A70E-9CAA-4E9C-704B22777A7E}"/>
              </a:ext>
            </a:extLst>
          </p:cNvPr>
          <p:cNvSpPr txBox="1"/>
          <p:nvPr/>
        </p:nvSpPr>
        <p:spPr>
          <a:xfrm>
            <a:off x="4476866" y="1281776"/>
            <a:ext cx="7640779" cy="4862870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r>
              <a:rPr b="1" lang="en-US" sz="3200">
                <a:solidFill>
                  <a:schemeClr val="bg1"/>
                </a:solidFill>
                <a:ea typeface="Calibri"/>
                <a:cs typeface="Calibri"/>
              </a:rPr>
              <a:t>Bruce Industries:</a:t>
            </a:r>
            <a:endParaRPr lang="en-US" sz="3200">
              <a:solidFill>
                <a:schemeClr val="bg1"/>
              </a:solidFill>
            </a:endParaRPr>
          </a:p>
          <a:p>
            <a:endParaRPr b="1" lang="en-US" sz="1000">
              <a:solidFill>
                <a:schemeClr val="bg1"/>
              </a:solidFill>
              <a:ea typeface="Calibri"/>
              <a:cs typeface="Calibri"/>
            </a:endParaRPr>
          </a:p>
          <a:p>
            <a:pPr indent="-342900" marL="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A globally recognized and leading VLSI (Very-Large-Scale Integration) design and semiconductor manufacturing firm.</a:t>
            </a:r>
            <a:endParaRPr lang="en-US" sz="2000">
              <a:solidFill>
                <a:schemeClr val="bg1"/>
              </a:solidFill>
              <a:ea typeface="Calibri"/>
              <a:cs typeface="Arial"/>
            </a:endParaRPr>
          </a:p>
          <a:p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indent="-342900" marL="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With decades of innovation and excellence, the company specializes in evolving proprietary chip blueprints and pioneering microarchitecture designs.</a:t>
            </a:r>
            <a:endParaRPr lang="en-US" sz="2000">
              <a:solidFill>
                <a:schemeClr val="bg1"/>
              </a:solidFill>
              <a:ea typeface="Calibri"/>
              <a:cs typeface="Arial"/>
            </a:endParaRPr>
          </a:p>
          <a:p>
            <a:pPr indent="-342900" marL="342900">
              <a:buFont typeface="Arial"/>
              <a:buChar char="•"/>
            </a:pP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indent="-342900" marL="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Serve as the advancements for next-generation of computing technologies.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To fight with the increasing threat of cyber-espionage and sensitive assets, company implemented TLS system also known as SSL proxy to inspect internal HTTPS traffic for some malware or data exfiltration.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A6138D-BFF2-82FA-BC00-39AA1302496C}"/>
              </a:ext>
            </a:extLst>
          </p:cNvPr>
          <p:cNvGrpSpPr/>
          <p:nvPr/>
        </p:nvGrpSpPr>
        <p:grpSpPr>
          <a:xfrm>
            <a:off x="603234" y="880871"/>
            <a:ext cx="3867164" cy="4295350"/>
            <a:chOff x="755634" y="461679"/>
            <a:chExt cx="3425331" cy="37899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654F063-5E83-9B64-DE2B-87502261D989}"/>
                </a:ext>
              </a:extLst>
            </p:cNvPr>
            <p:cNvSpPr/>
            <p:nvPr/>
          </p:nvSpPr>
          <p:spPr>
            <a:xfrm>
              <a:off x="885522" y="715985"/>
              <a:ext cx="2807271" cy="3530553"/>
            </a:xfrm>
            <a:prstGeom prst="rect">
              <a:avLst/>
            </a:prstGeom>
            <a:gradFill flip="none" rotWithShape="1">
              <a:gsLst>
                <a:gs pos="1000">
                  <a:schemeClr val="accent4"/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34D9BA-97EF-B569-3BD1-4C9E793BB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4" l="104" r="51" t="109"/>
            <a:stretch/>
          </p:blipFill>
          <p:spPr>
            <a:xfrm>
              <a:off x="755634" y="812800"/>
              <a:ext cx="2803243" cy="3438861"/>
            </a:xfrm>
            <a:prstGeom prst="roundRect">
              <a:avLst>
                <a:gd fmla="val 4167" name="adj"/>
              </a:avLst>
            </a:prstGeom>
            <a:solidFill>
              <a:srgbClr val="FFFFFF"/>
            </a:solidFill>
            <a:ln cap="sq" w="76200">
              <a:solidFill>
                <a:srgbClr val="EAEAEA"/>
              </a:solidFill>
              <a:miter lim="800000"/>
            </a:ln>
            <a:effectLst>
              <a:reflection algn="bl" blurRad="12700" dir="5400000" dist="5000" endPos="28000" rotWithShape="0" stA="33000" sy="-100000"/>
            </a:effectLst>
            <a:scene3d>
              <a:camera prst="orthographicFront"/>
              <a:lightRig dir="t" rig="threeP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21365A0F-1931-5969-78C9-DB330764F1A4}"/>
                </a:ext>
              </a:extLst>
            </p:cNvPr>
            <p:cNvSpPr/>
            <p:nvPr/>
          </p:nvSpPr>
          <p:spPr>
            <a:xfrm rot="20760000">
              <a:off x="3009393" y="461679"/>
              <a:ext cx="1171572" cy="1264028"/>
            </a:xfrm>
            <a:prstGeom prst="diamond">
              <a:avLst/>
            </a:prstGeom>
            <a:solidFill>
              <a:srgbClr val="0017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1984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D06D9-A3D6-8BAD-0ADF-1CE141EC6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D658AFBE-FF88-2ADA-BE7B-7A5FE73EB0FB}"/>
              </a:ext>
            </a:extLst>
          </p:cNvPr>
          <p:cNvSpPr txBox="1"/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4000" b="1">
                <a:solidFill>
                  <a:schemeClr val="bg2"/>
                </a:solidFill>
                <a:latin typeface="Montserrat"/>
                <a:ea typeface="Cambria"/>
                <a:sym typeface="Arial"/>
              </a:rPr>
              <a:t>Initial mail received from Coinbase</a:t>
            </a:r>
            <a:endParaRPr lang="en-US" sz="4000" b="1">
              <a:solidFill>
                <a:schemeClr val="bg2"/>
              </a:solidFill>
              <a:latin typeface="Montserrat" panose="00000500000000000000" pitchFamily="2" charset="0"/>
              <a:ea typeface="Cambria" panose="02040503050406030204" pitchFamily="18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EA63F-4C5E-4AE2-3A20-146C2ACB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80" y="1336004"/>
            <a:ext cx="7631930" cy="43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94044"/>
      </p:ext>
    </p:extLst>
  </p:cSld>
  <p:clrMapOvr>
    <a:masterClrMapping/>
  </p:clrMapOvr>
  <p:transition spd="slow">
    <p:push dir="u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9E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F69265-0B5A-E061-EA27-7186B4C3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26FBD98-513D-98DC-82C8-9E18A237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b="b" l="l" r="r" t="t"/>
            <a:pathLst>
              <a:path h="6858000" w="4636517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F0E22AA0-315D-8580-7FBC-70D0BB33B173}"/>
              </a:ext>
            </a:extLst>
          </p:cNvPr>
          <p:cNvSpPr/>
          <p:nvPr/>
        </p:nvSpPr>
        <p:spPr>
          <a:xfrm>
            <a:off x="4854629" y="-1454"/>
            <a:ext cx="7336314" cy="6862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37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fmla="val 16200000" name="adj1"/>
              <a:gd fmla="val 2563720" name="adj2"/>
            </a:avLst>
          </a:prstGeom>
          <a:ln cap="rnd" w="1270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0" baseline="0" cap="none" i="0" kern="1200" kumimoji="0" lang="en-US" noProof="0" normalizeH="0" spc="0" strike="noStrike" sz="18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FF2D0EFB-CFA8-62FF-496E-E2BE235EFE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309903"/>
              </p:ext>
            </p:extLst>
          </p:nvPr>
        </p:nvGraphicFramePr>
        <p:xfrm>
          <a:off x="5604016" y="1254920"/>
          <a:ext cx="5721484" cy="4351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6" r:dm="rId3" r:lo="rId4" r:qs="rId5"/>
          </a:graphicData>
        </a:graphic>
      </p:graphicFrame>
    </p:spTree>
    <p:extLst>
      <p:ext uri="{BB962C8B-B14F-4D97-AF65-F5344CB8AC3E}">
        <p14:creationId xmlns:p14="http://schemas.microsoft.com/office/powerpoint/2010/main" val="166251747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49D4A-114D-BCD6-789F-8A7EEB6C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824AE-40D5-5F7C-6C1C-66885E64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22" y="1129099"/>
            <a:ext cx="9569193" cy="5224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B4251-F4F7-11F0-18B4-92962A0C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15" y="1567581"/>
            <a:ext cx="658521" cy="702918"/>
          </a:xfrm>
          <a:prstGeom prst="rect">
            <a:avLst/>
          </a:prstGeom>
        </p:spPr>
      </p:pic>
      <p:sp>
        <p:nvSpPr>
          <p:cNvPr id="6" name="Google Shape;2857;p60">
            <a:extLst>
              <a:ext uri="{FF2B5EF4-FFF2-40B4-BE49-F238E27FC236}">
                <a16:creationId xmlns:a16="http://schemas.microsoft.com/office/drawing/2014/main" id="{82B88FFE-4B8B-9A2C-4CE3-0014C44452D8}"/>
              </a:ext>
            </a:extLst>
          </p:cNvPr>
          <p:cNvSpPr txBox="1"/>
          <p:nvPr/>
        </p:nvSpPr>
        <p:spPr>
          <a:xfrm>
            <a:off x="601276" y="243461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4000" b="1">
                <a:solidFill>
                  <a:schemeClr val="bg2"/>
                </a:solidFill>
                <a:latin typeface="Montserrat"/>
                <a:ea typeface="Cambria"/>
                <a:sym typeface="Arial"/>
              </a:rPr>
              <a:t>The message for Faraz is</a:t>
            </a:r>
            <a:endParaRPr lang="en-US" sz="4000" b="1">
              <a:solidFill>
                <a:schemeClr val="bg2"/>
              </a:solidFill>
              <a:latin typeface="Montserrat" panose="00000500000000000000" pitchFamily="2" charset="0"/>
              <a:ea typeface="Cambria" panose="020405030504060302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58715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2858C-0E95-9D43-97CA-D08543C4B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2609B2ED-4865-D91A-5D06-13A7A5113C9B}"/>
              </a:ext>
            </a:extLst>
          </p:cNvPr>
          <p:cNvSpPr txBox="1"/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chemeClr val="bg2"/>
                </a:solidFill>
                <a:latin typeface="Montserrat"/>
                <a:ea typeface="Cambria"/>
                <a:sym typeface="Arial"/>
              </a:rPr>
              <a:t>Second phishing mail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719A1-DE3A-45E0-1FFC-3A11AB2B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20" y="1029025"/>
            <a:ext cx="9321469" cy="54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8491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F6F97-6F9F-2C10-9A0F-C8DF7D506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C2F0E846-0930-6B8B-0B4C-9D3DB725E965}"/>
              </a:ext>
            </a:extLst>
          </p:cNvPr>
          <p:cNvSpPr txBox="1"/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4000" b="1">
                <a:solidFill>
                  <a:schemeClr val="bg2"/>
                </a:solidFill>
                <a:latin typeface="Montserrat"/>
                <a:ea typeface="Cambria"/>
                <a:sym typeface="Arial"/>
              </a:rPr>
              <a:t>Instructions given in second mail</a:t>
            </a:r>
            <a:endParaRPr lang="en-US" sz="4000" b="1">
              <a:solidFill>
                <a:schemeClr val="bg2"/>
              </a:solidFill>
              <a:latin typeface="Montserrat" panose="00000500000000000000" pitchFamily="2" charset="0"/>
              <a:ea typeface="Cambria" panose="02040503050406030204" pitchFamily="18" charset="0"/>
              <a:sym typeface="Arial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41D20D-0A80-02B0-517F-1068356A7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77" y="1214656"/>
            <a:ext cx="9059332" cy="4930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4DE9F-7F0C-8B01-6DDE-4B7624473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731" y="1574572"/>
            <a:ext cx="658521" cy="7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0194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AAD5C-68BC-F049-5D67-A81BA968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59;p60">
            <a:extLst>
              <a:ext uri="{FF2B5EF4-FFF2-40B4-BE49-F238E27FC236}">
                <a16:creationId xmlns:a16="http://schemas.microsoft.com/office/drawing/2014/main" id="{174B6142-D069-682F-6C03-0916BF50D093}"/>
              </a:ext>
            </a:extLst>
          </p:cNvPr>
          <p:cNvSpPr txBox="1"/>
          <p:nvPr/>
        </p:nvSpPr>
        <p:spPr>
          <a:xfrm>
            <a:off x="931159" y="2541163"/>
            <a:ext cx="10326086" cy="3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After the </a:t>
            </a:r>
            <a:r>
              <a:rPr lang="en-US" sz="2400" b="1" kern="0">
                <a:solidFill>
                  <a:schemeClr val="bg1"/>
                </a:solidFill>
                <a:ea typeface="+mn-lt"/>
                <a:cs typeface="+mn-lt"/>
              </a:rPr>
              <a:t>first phishing email</a:t>
            </a: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, Faraz:</a:t>
            </a:r>
            <a:endParaRPr lang="en-US">
              <a:solidFill>
                <a:schemeClr val="bg1"/>
              </a:solidFill>
            </a:endParaRP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Accessed sensitive HR data</a:t>
            </a:r>
            <a:endParaRPr lang="en-US">
              <a:solidFill>
                <a:schemeClr val="bg1"/>
              </a:solidFill>
            </a:endParaRP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Transferred it into his </a:t>
            </a:r>
            <a:r>
              <a:rPr lang="en-US" sz="2400" b="1" kern="0">
                <a:solidFill>
                  <a:schemeClr val="bg1"/>
                </a:solidFill>
                <a:ea typeface="+mn-lt"/>
                <a:cs typeface="+mn-lt"/>
              </a:rPr>
              <a:t>own user account</a:t>
            </a:r>
            <a:endParaRPr lang="en-US">
              <a:solidFill>
                <a:schemeClr val="bg1"/>
              </a:solidFill>
            </a:endParaRP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Attempted to hide it using </a:t>
            </a:r>
            <a:r>
              <a:rPr lang="en-US" sz="2400" b="1" kern="0">
                <a:solidFill>
                  <a:schemeClr val="bg1"/>
                </a:solidFill>
                <a:ea typeface="+mn-lt"/>
                <a:cs typeface="+mn-lt"/>
              </a:rPr>
              <a:t>steganography techniques</a:t>
            </a:r>
            <a:endParaRPr lang="en-US">
              <a:solidFill>
                <a:schemeClr val="bg1"/>
              </a:solidFill>
            </a:endParaRP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However, due to the organization’s </a:t>
            </a:r>
            <a:r>
              <a:rPr lang="en-US" sz="2400" b="1" kern="0">
                <a:solidFill>
                  <a:schemeClr val="bg1"/>
                </a:solidFill>
                <a:ea typeface="+mn-lt"/>
                <a:cs typeface="+mn-lt"/>
              </a:rPr>
              <a:t>TLS interception</a:t>
            </a: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, Faraz realized:</a:t>
            </a:r>
            <a:endParaRPr lang="en-US">
              <a:solidFill>
                <a:schemeClr val="bg1"/>
              </a:solidFill>
            </a:endParaRP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His traffic could be monitored</a:t>
            </a:r>
            <a:endParaRPr lang="en-US">
              <a:solidFill>
                <a:schemeClr val="bg1"/>
              </a:solidFill>
            </a:endParaRP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Direct data exfiltration from his account would expose him as an insider</a:t>
            </a:r>
            <a:endParaRPr lang="en-US">
              <a:solidFill>
                <a:schemeClr val="bg1"/>
              </a:solidFill>
            </a:endParaRP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Shortly after the </a:t>
            </a:r>
            <a:r>
              <a:rPr lang="en-US" sz="2400" b="1" kern="0">
                <a:solidFill>
                  <a:schemeClr val="bg1"/>
                </a:solidFill>
                <a:ea typeface="+mn-lt"/>
                <a:cs typeface="+mn-lt"/>
              </a:rPr>
              <a:t>second phishing email</a:t>
            </a: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, his behavior changed:</a:t>
            </a:r>
            <a:endParaRPr lang="en-US">
              <a:solidFill>
                <a:schemeClr val="bg1"/>
              </a:solidFill>
            </a:endParaRP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Timeline aligned perfectly with these events</a:t>
            </a: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b="1" kern="0">
                <a:solidFill>
                  <a:schemeClr val="bg1"/>
                </a:solidFill>
                <a:ea typeface="+mn-lt"/>
                <a:cs typeface="+mn-lt"/>
              </a:rPr>
              <a:t>Stopped using his account</a:t>
            </a: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 for further actions</a:t>
            </a:r>
            <a:endParaRPr lang="en-US">
              <a:solidFill>
                <a:schemeClr val="bg1"/>
              </a:solidFill>
            </a:endParaRPr>
          </a:p>
          <a:p>
            <a:pPr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Followed the attacker’s next set of instructions</a:t>
            </a:r>
            <a:endParaRPr lang="en-US">
              <a:solidFill>
                <a:schemeClr val="bg1"/>
              </a:solidFill>
            </a:endParaRPr>
          </a:p>
          <a:p>
            <a:pPr lvl="1" defTabSz="1219170">
              <a:buFont typeface="Arial" panose="020B0604020202020204" pitchFamily="34" charset="0"/>
              <a:buChar char="•"/>
              <a:defRPr/>
            </a:pPr>
            <a:r>
              <a:rPr lang="en-US" sz="2400" b="1" kern="0">
                <a:solidFill>
                  <a:schemeClr val="bg1"/>
                </a:solidFill>
                <a:ea typeface="+mn-lt"/>
                <a:cs typeface="+mn-lt"/>
              </a:rPr>
              <a:t>Planted vulnerabilities</a:t>
            </a: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 (SQLi, RFI) in the HR portal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Modified </a:t>
            </a:r>
            <a:r>
              <a:rPr lang="en-US" sz="2400" kern="0" err="1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sudoers</a:t>
            </a: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 to allow </a:t>
            </a:r>
            <a:r>
              <a:rPr lang="en-US" sz="2400" kern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NOPASSWD</a:t>
            </a: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 privilege escalation for the </a:t>
            </a:r>
            <a:r>
              <a:rPr lang="en-US" sz="2400" kern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daemon</a:t>
            </a: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 user</a:t>
            </a:r>
            <a:endParaRPr lang="en-US">
              <a:solidFill>
                <a:schemeClr val="bg1"/>
              </a:solidFill>
            </a:endParaRPr>
          </a:p>
          <a:p>
            <a:pPr lvl="1"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Acted more like a </a:t>
            </a:r>
            <a:r>
              <a:rPr lang="en-US" sz="2400" b="1" kern="0">
                <a:solidFill>
                  <a:schemeClr val="bg1"/>
                </a:solidFill>
                <a:ea typeface="+mn-lt"/>
                <a:cs typeface="+mn-lt"/>
              </a:rPr>
              <a:t>facilitator</a:t>
            </a:r>
            <a:r>
              <a:rPr lang="en-US" sz="2400" kern="0">
                <a:solidFill>
                  <a:schemeClr val="bg1"/>
                </a:solidFill>
                <a:ea typeface="+mn-lt"/>
                <a:cs typeface="+mn-lt"/>
              </a:rPr>
              <a:t>, not a direct </a:t>
            </a:r>
            <a:r>
              <a:rPr lang="en-US" sz="2400" kern="0" err="1">
                <a:solidFill>
                  <a:schemeClr val="bg1"/>
                </a:solidFill>
                <a:ea typeface="+mn-lt"/>
                <a:cs typeface="+mn-lt"/>
              </a:rPr>
              <a:t>exfiltrator</a:t>
            </a:r>
            <a:endParaRPr lang="en-US" sz="2400" kern="0">
              <a:solidFill>
                <a:schemeClr val="bg1"/>
              </a:solidFill>
              <a:ea typeface="+mn-lt"/>
              <a:cs typeface="+mn-lt"/>
            </a:endParaRPr>
          </a:p>
          <a:p>
            <a:pPr lvl="1" defTabSz="1219170">
              <a:buFont typeface="Arial" panose="020B0604020202020204" pitchFamily="34" charset="0"/>
              <a:buChar char="•"/>
              <a:defRPr/>
            </a:pPr>
            <a:r>
              <a:rPr lang="en-US" sz="2400" kern="0">
                <a:solidFill>
                  <a:schemeClr val="bg1"/>
                </a:solidFill>
                <a:ea typeface="Calibri"/>
                <a:cs typeface="Calibri"/>
              </a:rPr>
              <a:t>It was unknown who was the one instructing Faraz...yet</a:t>
            </a:r>
            <a:endParaRPr lang="en-US" sz="2400">
              <a:solidFill>
                <a:schemeClr val="bg1"/>
              </a:solidFill>
            </a:endParaRPr>
          </a:p>
          <a:p>
            <a:pPr lvl="1" defTabSz="121917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ea typeface="Calibri"/>
              <a:cs typeface="Arial"/>
            </a:endParaRPr>
          </a:p>
          <a:p>
            <a:pPr marL="285750" indent="-285750" defTabSz="121917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endParaRPr lang="en-US" sz="2400" kern="0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85750" defTabSz="121917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Font typeface="Courier New" panose="020B0604020202020204" pitchFamily="34" charset="0"/>
              <a:buChar char="o"/>
              <a:defRPr/>
            </a:pPr>
            <a:endParaRPr lang="en-US" sz="2400" kern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 defTabSz="121917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endParaRPr lang="en-US" sz="2400" kern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94865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1A87D-A9CB-51E1-958C-6F790F076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508C8241-59C6-F2BE-888F-F700A6D6E213}"/>
              </a:ext>
            </a:extLst>
          </p:cNvPr>
          <p:cNvSpPr txBox="1"/>
          <p:nvPr/>
        </p:nvSpPr>
        <p:spPr>
          <a:xfrm>
            <a:off x="1850390" y="1088695"/>
            <a:ext cx="8074815" cy="17765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7200" b="1" kern="1200">
                <a:highlight>
                  <a:srgbClr val="E6E8EB"/>
                </a:highlight>
                <a:latin typeface="+mj-lt"/>
                <a:ea typeface="+mj-ea"/>
                <a:cs typeface="+mj-cs"/>
              </a:rPr>
              <a:t>Final Remarks</a:t>
            </a:r>
            <a:endParaRPr lang="en-US">
              <a:highlight>
                <a:srgbClr val="E6E8EB"/>
              </a:highlight>
            </a:endParaRPr>
          </a:p>
        </p:txBody>
      </p:sp>
      <p:graphicFrame>
        <p:nvGraphicFramePr>
          <p:cNvPr id="18" name="Google Shape;2859;p60">
            <a:extLst>
              <a:ext uri="{FF2B5EF4-FFF2-40B4-BE49-F238E27FC236}">
                <a16:creationId xmlns:a16="http://schemas.microsoft.com/office/drawing/2014/main" id="{F3BEC22C-F66F-54DE-B758-C22F3B85C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269327"/>
              </p:ext>
            </p:extLst>
          </p:nvPr>
        </p:nvGraphicFramePr>
        <p:xfrm>
          <a:off x="1702834" y="3172724"/>
          <a:ext cx="8074815" cy="280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8" name="Graphic 27" descr="Caret Right with solid fill">
            <a:extLst>
              <a:ext uri="{FF2B5EF4-FFF2-40B4-BE49-F238E27FC236}">
                <a16:creationId xmlns:a16="http://schemas.microsoft.com/office/drawing/2014/main" id="{7B32C1AA-5441-738F-454D-034F6A3D5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5550958" y="4460875"/>
            <a:ext cx="196850" cy="165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02BCF5-341A-5EFD-3408-A669A6C9E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5476" y="2703427"/>
            <a:ext cx="1525673" cy="1544214"/>
          </a:xfrm>
          <a:prstGeom prst="rect">
            <a:avLst/>
          </a:prstGeom>
        </p:spPr>
      </p:pic>
      <p:sp>
        <p:nvSpPr>
          <p:cNvPr id="71" name="Scroll: Horizontal 70">
            <a:extLst>
              <a:ext uri="{FF2B5EF4-FFF2-40B4-BE49-F238E27FC236}">
                <a16:creationId xmlns:a16="http://schemas.microsoft.com/office/drawing/2014/main" id="{EAE29BD3-6D96-551C-07AB-1C2F84E756A2}"/>
              </a:ext>
            </a:extLst>
          </p:cNvPr>
          <p:cNvSpPr/>
          <p:nvPr/>
        </p:nvSpPr>
        <p:spPr>
          <a:xfrm>
            <a:off x="63500" y="49388"/>
            <a:ext cx="2462388" cy="1234722"/>
          </a:xfrm>
          <a:prstGeom prst="horizontalScroll">
            <a:avLst/>
          </a:prstGeom>
          <a:solidFill>
            <a:schemeClr val="accent3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2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74ECB5-2E86-BC7F-2894-9C827B60D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3" name="Rectangle 3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pic>
        <p:nvPicPr>
          <p:cNvPr descr="Absolute Cinema: Image Gallery (List View) (List View) | Know Your Meme" id="371" name="Picture 370">
            <a:extLst>
              <a:ext uri="{FF2B5EF4-FFF2-40B4-BE49-F238E27FC236}">
                <a16:creationId xmlns:a16="http://schemas.microsoft.com/office/drawing/2014/main" id="{E2FA1976-18D7-C84C-CE42-586BA107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" r="31"/>
          <a:stretch/>
        </p:blipFill>
        <p:spPr>
          <a:xfrm>
            <a:off x="4173634" y="10"/>
            <a:ext cx="8836746" cy="6857990"/>
          </a:xfrm>
          <a:prstGeom prst="rect">
            <a:avLst/>
          </a:prstGeom>
        </p:spPr>
      </p:pic>
      <p:sp>
        <p:nvSpPr>
          <p:cNvPr id="374" name="Rectangle 37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DBC9BAAA-9F1A-6938-2F48-D809A9436A62}"/>
              </a:ext>
            </a:extLst>
          </p:cNvPr>
          <p:cNvSpPr txBox="1"/>
          <p:nvPr/>
        </p:nvSpPr>
        <p:spPr>
          <a:xfrm>
            <a:off x="575038" y="766984"/>
            <a:ext cx="3988406" cy="1099896"/>
          </a:xfrm>
          <a:prstGeom prst="rect">
            <a:avLst/>
          </a:prstGeom>
        </p:spPr>
        <p:txBody>
          <a:bodyPr anchor="b" anchorCtr="0" bIns="45720" lIns="91440" rIns="91440" rtlCol="0" spcFirstLastPara="1" tIns="45720" vert="horz">
            <a:norm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b="1" lang="en-US" sz="4800">
                <a:solidFill>
                  <a:schemeClr val="bg1"/>
                </a:solidFill>
              </a:rPr>
              <a:t>Disclosure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0" baseline="0" cap="none" i="0" kern="1200" kumimoji="0" lang="en-US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  <p:graphicFrame>
        <p:nvGraphicFramePr>
          <p:cNvPr id="549" name="Google Shape;2859;p60">
            <a:extLst>
              <a:ext uri="{FF2B5EF4-FFF2-40B4-BE49-F238E27FC236}">
                <a16:creationId xmlns:a16="http://schemas.microsoft.com/office/drawing/2014/main" id="{AA2B80FA-101E-8C96-CE21-26707B602C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057205"/>
              </p:ext>
            </p:extLst>
          </p:nvPr>
        </p:nvGraphicFramePr>
        <p:xfrm>
          <a:off x="151011" y="2292950"/>
          <a:ext cx="5323496" cy="364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6" r:dm="rId3" r:lo="rId4" r:qs="rId5"/>
          </a:graphicData>
        </a:graphic>
      </p:graphicFrame>
    </p:spTree>
    <p:extLst>
      <p:ext uri="{BB962C8B-B14F-4D97-AF65-F5344CB8AC3E}">
        <p14:creationId xmlns:p14="http://schemas.microsoft.com/office/powerpoint/2010/main" val="574806854"/>
      </p:ext>
    </p:extLst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DB716-DDDB-8583-481C-86EBEF5CC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281E0C7A-6DA1-C3BB-6AF7-3C15FDFAB7F8}"/>
              </a:ext>
            </a:extLst>
          </p:cNvPr>
          <p:cNvSpPr txBox="1"/>
          <p:nvPr/>
        </p:nvSpPr>
        <p:spPr>
          <a:xfrm>
            <a:off x="1524000" y="929452"/>
            <a:ext cx="9144000" cy="25267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Faraz was not harmed during this project</a:t>
            </a:r>
            <a:r>
              <a:rPr lang="en-US" sz="6600" b="1" dirty="0">
                <a:solidFill>
                  <a:srgbClr val="FFFFFF"/>
                </a:solidFill>
              </a:rPr>
              <a:t> (</a:t>
            </a:r>
            <a:r>
              <a:rPr lang="en-US" sz="6600" b="1">
                <a:solidFill>
                  <a:srgbClr val="FFFFFF"/>
                </a:solidFill>
              </a:rPr>
              <a:t>I was)</a:t>
            </a:r>
            <a:endParaRPr lang="en-US" sz="6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857;p60">
            <a:extLst>
              <a:ext uri="{FF2B5EF4-FFF2-40B4-BE49-F238E27FC236}">
                <a16:creationId xmlns:a16="http://schemas.microsoft.com/office/drawing/2014/main" id="{9812039F-3572-E2C4-22C6-E63BE1988C2A}"/>
              </a:ext>
            </a:extLst>
          </p:cNvPr>
          <p:cNvSpPr txBox="1"/>
          <p:nvPr/>
        </p:nvSpPr>
        <p:spPr>
          <a:xfrm>
            <a:off x="1524000" y="3695230"/>
            <a:ext cx="9144000" cy="162654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buClr>
                <a:srgbClr val="000000"/>
              </a:buClr>
              <a:buSzPts val="1100"/>
            </a:pPr>
            <a:r>
              <a:rPr lang="en-US" sz="2400" b="1" u="sng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Thanks Prof. Dominic Sellitto, CISSP for providing two Virtual Machines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75A69-4B33-AB22-7121-45AFCF730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4196" y="2101442"/>
            <a:ext cx="1225531" cy="1327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F0216-8521-C005-C953-F6C3FEDAD725}"/>
              </a:ext>
            </a:extLst>
          </p:cNvPr>
          <p:cNvSpPr txBox="1"/>
          <p:nvPr/>
        </p:nvSpPr>
        <p:spPr>
          <a:xfrm>
            <a:off x="3246438" y="6787742"/>
            <a:ext cx="1224997" cy="4485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04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D wallpaper: Kali Linux, computer, simple, typography, logo, hacking ...">
            <a:extLst>
              <a:ext uri="{FF2B5EF4-FFF2-40B4-BE49-F238E27FC236}">
                <a16:creationId xmlns:a16="http://schemas.microsoft.com/office/drawing/2014/main" id="{1D19947D-B023-028B-21F2-053C8A6F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3000"/>
                    </a14:imgEffect>
                    <a14:imgEffect>
                      <a14:brightnessContrast bright="-13000" contrast="-2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73291" y="-3188"/>
            <a:ext cx="12191999" cy="7294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45FB2F-CF53-DF08-DB68-51388552B43E}"/>
              </a:ext>
            </a:extLst>
          </p:cNvPr>
          <p:cNvSpPr txBox="1"/>
          <p:nvPr/>
        </p:nvSpPr>
        <p:spPr>
          <a:xfrm>
            <a:off x="987636" y="1977071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8800" b="1" u="sng">
                <a:latin typeface="+mj-lt"/>
                <a:ea typeface="+mj-ea"/>
                <a:cs typeface="+mj-cs"/>
              </a:rPr>
            </a:br>
            <a:endParaRPr lang="en-US" sz="8800" b="1" u="sng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EFDA3-B69E-50F5-A5A2-0C5BD38E0C63}"/>
              </a:ext>
            </a:extLst>
          </p:cNvPr>
          <p:cNvSpPr txBox="1"/>
          <p:nvPr/>
        </p:nvSpPr>
        <p:spPr>
          <a:xfrm>
            <a:off x="1233597" y="5922124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>
                <a:solidFill>
                  <a:srgbClr val="FFFFFF"/>
                </a:solidFill>
              </a:rPr>
              <a:t>Let us know if you have any questions!!!</a:t>
            </a:r>
          </a:p>
        </p:txBody>
      </p:sp>
    </p:spTree>
    <p:extLst>
      <p:ext uri="{BB962C8B-B14F-4D97-AF65-F5344CB8AC3E}">
        <p14:creationId xmlns:p14="http://schemas.microsoft.com/office/powerpoint/2010/main" val="309915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25DBE-713F-0A41-B8C4-97D6925B9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0ECB86-7FA9-FE50-EB7B-50351F04E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2000"/>
                    </a14:imgEffect>
                    <a14:imgEffect>
                      <a14:brightnessContrast bright="-33000" contrast="-35000"/>
                    </a14:imgEffect>
                  </a14:imgLayer>
                </a14:imgProps>
              </a:ext>
            </a:extLst>
          </a:blip>
          <a:srcRect b="85" r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8751A368-6EB9-35DD-3326-EA0614B958C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 bIns="45720" lIns="91440" rIns="91440" rtlCol="0" spcFirstLastPara="1" tIns="45720" vert="horz">
            <a:norm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b="1" lang="en-US">
                <a:solidFill>
                  <a:srgbClr val="FFFFFF"/>
                </a:solidFill>
                <a:sym typeface="Arial"/>
              </a:rPr>
              <a:t>Incident Overview</a:t>
            </a:r>
            <a:endParaRPr lang="en-US"/>
          </a:p>
        </p:txBody>
      </p:sp>
      <p:graphicFrame>
        <p:nvGraphicFramePr>
          <p:cNvPr id="22" name="Google Shape;2859;p60">
            <a:extLst>
              <a:ext uri="{FF2B5EF4-FFF2-40B4-BE49-F238E27FC236}">
                <a16:creationId xmlns:a16="http://schemas.microsoft.com/office/drawing/2014/main" id="{505DD070-DE94-F412-8923-AE958D1AB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9531156"/>
              </p:ext>
            </p:extLst>
          </p:nvPr>
        </p:nvGraphicFramePr>
        <p:xfrm>
          <a:off x="838200" y="171478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7" r:dm="rId4" r:lo="rId5" r:qs="rId6"/>
          </a:graphicData>
        </a:graphic>
      </p:graphicFrame>
    </p:spTree>
    <p:extLst>
      <p:ext uri="{BB962C8B-B14F-4D97-AF65-F5344CB8AC3E}">
        <p14:creationId xmlns:p14="http://schemas.microsoft.com/office/powerpoint/2010/main" val="3400773701"/>
      </p:ext>
    </p:extLst>
  </p:cSld>
  <p:clrMapOvr>
    <a:overrideClrMapping accent1="accent1" accent2="accent2" accent3="accent3" accent4="accent4" accent5="accent5" accent6="accent6" bg1="dk1" bg2="dk2" folHlink="folHlink" hlink="hlink" tx1="lt1" tx2="lt2"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6CD40-52DD-A5A1-BC03-138569852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0" baseline="0" cap="none" i="0" kern="1200" kumimoji="0" lang="en-US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descr="The Power of Planning: How to Achieve Your Goals and Live a Better Life ..." id="14" name="Picture 13">
            <a:extLst>
              <a:ext uri="{FF2B5EF4-FFF2-40B4-BE49-F238E27FC236}">
                <a16:creationId xmlns:a16="http://schemas.microsoft.com/office/drawing/2014/main" id="{7153928B-B509-20B5-9762-082CF9D6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" r="119"/>
          <a:stretch/>
        </p:blipFill>
        <p:spPr>
          <a:xfrm>
            <a:off x="20" y="10"/>
            <a:ext cx="966998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532A39-FE46-DFC4-D5B1-36ECD4D4F7AC}"/>
              </a:ext>
            </a:extLst>
          </p:cNvPr>
          <p:cNvSpPr/>
          <p:nvPr/>
        </p:nvSpPr>
        <p:spPr>
          <a:xfrm>
            <a:off x="6696308" y="-1611"/>
            <a:ext cx="5500153" cy="6855152"/>
          </a:xfrm>
          <a:prstGeom prst="rect">
            <a:avLst/>
          </a:prstGeom>
          <a:effectLst>
            <a:outerShdw blurRad="215900" dir="10800000" dist="1651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fmla="*/ 0 w 5205951" name="connsiteX0"/>
              <a:gd fmla="*/ 0 h 6858000" name="connsiteY0"/>
              <a:gd fmla="*/ 1709529 w 5205951" name="connsiteX1"/>
              <a:gd fmla="*/ 0 h 6858000" name="connsiteY1"/>
              <a:gd fmla="*/ 2489695 w 5205951" name="connsiteX2"/>
              <a:gd fmla="*/ 0 h 6858000" name="connsiteY2"/>
              <a:gd fmla="*/ 3582928 w 5205951" name="connsiteX3"/>
              <a:gd fmla="*/ 0 h 6858000" name="connsiteY3"/>
              <a:gd fmla="*/ 3605052 w 5205951" name="connsiteX4"/>
              <a:gd fmla="*/ 14997 h 6858000" name="connsiteY4"/>
              <a:gd fmla="*/ 5205951 w 5205951" name="connsiteX5"/>
              <a:gd fmla="*/ 3621656 h 6858000" name="connsiteY5"/>
              <a:gd fmla="*/ 3331601 w 5205951" name="connsiteX6"/>
              <a:gd fmla="*/ 6374814 h 6858000" name="connsiteY6"/>
              <a:gd fmla="*/ 2814953 w 5205951" name="connsiteX7"/>
              <a:gd fmla="*/ 6780599 h 6858000" name="connsiteY7"/>
              <a:gd fmla="*/ 2703197 w 5205951" name="connsiteX8"/>
              <a:gd fmla="*/ 6858000 h 6858000" name="connsiteY8"/>
              <a:gd fmla="*/ 2489695 w 5205951" name="connsiteX9"/>
              <a:gd fmla="*/ 6858000 h 6858000" name="connsiteY9"/>
              <a:gd fmla="*/ 1709529 w 5205951" name="connsiteX10"/>
              <a:gd fmla="*/ 6858000 h 6858000" name="connsiteY10"/>
              <a:gd fmla="*/ 0 w 5205951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fmla="*/ 1648981 w 5043774" name="connsiteX0"/>
              <a:gd fmla="*/ 0 h 6858000" name="connsiteY0"/>
              <a:gd fmla="*/ 2759699 w 5043774" name="connsiteX1"/>
              <a:gd fmla="*/ 0 h 6858000" name="connsiteY1"/>
              <a:gd fmla="*/ 3379301 w 5043774" name="connsiteX2"/>
              <a:gd fmla="*/ 0 h 6858000" name="connsiteY2"/>
              <a:gd fmla="*/ 3552342 w 5043774" name="connsiteX3"/>
              <a:gd fmla="*/ 0 h 6858000" name="connsiteY3"/>
              <a:gd fmla="*/ 4617166 w 5043774" name="connsiteX4"/>
              <a:gd fmla="*/ 0 h 6858000" name="connsiteY4"/>
              <a:gd fmla="*/ 4786130 w 5043774" name="connsiteX5"/>
              <a:gd fmla="*/ 0 h 6858000" name="connsiteY5"/>
              <a:gd fmla="*/ 4980168 w 5043774" name="connsiteX6"/>
              <a:gd fmla="*/ 0 h 6858000" name="connsiteY6"/>
              <a:gd fmla="*/ 5043774 w 5043774" name="connsiteX7"/>
              <a:gd fmla="*/ 0 h 6858000" name="connsiteY7"/>
              <a:gd fmla="*/ 5043774 w 5043774" name="connsiteX8"/>
              <a:gd fmla="*/ 6858000 h 6858000" name="connsiteY8"/>
              <a:gd fmla="*/ 4980168 w 5043774" name="connsiteX9"/>
              <a:gd fmla="*/ 6858000 h 6858000" name="connsiteY9"/>
              <a:gd fmla="*/ 4786130 w 5043774" name="connsiteX10"/>
              <a:gd fmla="*/ 6858000 h 6858000" name="connsiteY10"/>
              <a:gd fmla="*/ 4617166 w 5043774" name="connsiteX11"/>
              <a:gd fmla="*/ 6858000 h 6858000" name="connsiteY11"/>
              <a:gd fmla="*/ 3552342 w 5043774" name="connsiteX12"/>
              <a:gd fmla="*/ 6858000 h 6858000" name="connsiteY12"/>
              <a:gd fmla="*/ 3379301 w 5043774" name="connsiteX13"/>
              <a:gd fmla="*/ 6858000 h 6858000" name="connsiteY13"/>
              <a:gd fmla="*/ 2759699 w 5043774" name="connsiteX14"/>
              <a:gd fmla="*/ 6858000 h 6858000" name="connsiteY14"/>
              <a:gd fmla="*/ 2542782 w 5043774" name="connsiteX15"/>
              <a:gd fmla="*/ 6858000 h 6858000" name="connsiteY15"/>
              <a:gd fmla="*/ 2429239 w 5043774" name="connsiteX16"/>
              <a:gd fmla="*/ 6780599 h 6858000" name="connsiteY16"/>
              <a:gd fmla="*/ 1904328 w 5043774" name="connsiteX17"/>
              <a:gd fmla="*/ 6374814 h 6858000" name="connsiteY17"/>
              <a:gd fmla="*/ 0 w 5043774" name="connsiteX18"/>
              <a:gd fmla="*/ 3621656 h 6858000" name="connsiteY18"/>
              <a:gd fmla="*/ 1626503 w 5043774" name="connsiteX19"/>
              <a:gd fmla="*/ 14997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5043774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fmla="*/ 1258269 w 2529723" name="connsiteX0"/>
              <a:gd fmla="*/ 0 h 6858000" name="connsiteY0"/>
              <a:gd fmla="*/ 1275627 w 2529723" name="connsiteX1"/>
              <a:gd fmla="*/ 0 h 6858000" name="connsiteY1"/>
              <a:gd fmla="*/ 1302560 w 2529723" name="connsiteX2"/>
              <a:gd fmla="*/ 24338 h 6858000" name="connsiteY2"/>
              <a:gd fmla="*/ 2522825 w 2529723" name="connsiteX3"/>
              <a:gd fmla="*/ 3678515 h 6858000" name="connsiteY3"/>
              <a:gd fmla="*/ 557500 w 2529723" name="connsiteX4"/>
              <a:gd fmla="*/ 6451411 h 6858000" name="connsiteY4"/>
              <a:gd fmla="*/ 32482 w 2529723" name="connsiteX5"/>
              <a:gd fmla="*/ 6849373 h 6858000" name="connsiteY5"/>
              <a:gd fmla="*/ 19531 w 2529723" name="connsiteX6"/>
              <a:gd fmla="*/ 6858000 h 6858000" name="connsiteY6"/>
              <a:gd fmla="*/ 0 w 2529723" name="connsiteX7"/>
              <a:gd fmla="*/ 6858000 h 6858000" name="connsiteY7"/>
              <a:gd fmla="*/ 14202 w 2529723" name="connsiteX8"/>
              <a:gd fmla="*/ 6848540 h 6858000" name="connsiteY8"/>
              <a:gd fmla="*/ 539221 w 2529723" name="connsiteX9"/>
              <a:gd fmla="*/ 6450578 h 6858000" name="connsiteY9"/>
              <a:gd fmla="*/ 2504546 w 2529723" name="connsiteX10"/>
              <a:gd fmla="*/ 3677682 h 6858000" name="connsiteY10"/>
              <a:gd fmla="*/ 1284280 w 2529723" name="connsiteX11"/>
              <a:gd fmla="*/ 23504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0" baseline="0" cap="none" i="0" kern="1200" kumimoji="0" lang="en-US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37226E39-A86A-33B1-81E2-4B944A2347F3}"/>
              </a:ext>
            </a:extLst>
          </p:cNvPr>
          <p:cNvSpPr txBox="1"/>
          <p:nvPr/>
        </p:nvSpPr>
        <p:spPr>
          <a:xfrm>
            <a:off x="7957820" y="715397"/>
            <a:ext cx="3633746" cy="1588422"/>
          </a:xfrm>
          <a:prstGeom prst="rect">
            <a:avLst/>
          </a:prstGeom>
        </p:spPr>
        <p:txBody>
          <a:bodyPr anchor="b" anchorCtr="0" bIns="45720" lIns="91440" rIns="91440" rtlCol="0" spcFirstLastPara="1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2800">
                <a:latin typeface="Calibri"/>
                <a:ea typeface="Calibri"/>
                <a:cs typeface="Calibri"/>
              </a:rPr>
              <a:t>Incident Response Planning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BC174-2178-DC55-E7AE-9EFF13018ED1}"/>
              </a:ext>
            </a:extLst>
          </p:cNvPr>
          <p:cNvSpPr txBox="1"/>
          <p:nvPr/>
        </p:nvSpPr>
        <p:spPr>
          <a:xfrm>
            <a:off x="8016874" y="2436812"/>
            <a:ext cx="3508375" cy="2751522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pPr indent="-285750" marL="285750">
              <a:lnSpc>
                <a:spcPct val="90000"/>
              </a:lnSpc>
              <a:buFont typeface="Arial,Sans-Serif"/>
              <a:buChar char="•"/>
            </a:pPr>
            <a:r>
              <a:rPr b="1" lang="en-US" sz="1600" u="sng">
                <a:solidFill>
                  <a:srgbClr val="FF0000"/>
                </a:solidFill>
                <a:ea typeface="Calibri"/>
                <a:cs typeface="Calibri"/>
              </a:rPr>
              <a:t>Identify</a:t>
            </a:r>
            <a:r>
              <a:rPr lang="en-US" sz="1600">
                <a:ea typeface="Calibri"/>
                <a:cs typeface="Calibri"/>
              </a:rPr>
              <a:t> and confirm the security incident</a:t>
            </a:r>
          </a:p>
          <a:p>
            <a:pPr indent="-285750" marL="285750">
              <a:lnSpc>
                <a:spcPct val="90000"/>
              </a:lnSpc>
              <a:buFont typeface="Arial,Sans-Serif"/>
              <a:buChar char="•"/>
            </a:pPr>
            <a:r>
              <a:rPr b="1" lang="en-US" sz="1600" u="sng">
                <a:solidFill>
                  <a:srgbClr val="FF0000"/>
                </a:solidFill>
                <a:ea typeface="Calibri"/>
                <a:cs typeface="Calibri"/>
              </a:rPr>
              <a:t>Contain</a:t>
            </a:r>
            <a:r>
              <a:rPr lang="en-US" sz="1600">
                <a:ea typeface="Calibri"/>
                <a:cs typeface="Calibri"/>
              </a:rPr>
              <a:t> the threat to prevent further damage</a:t>
            </a:r>
          </a:p>
          <a:p>
            <a:pPr indent="-285750" marL="285750">
              <a:lnSpc>
                <a:spcPct val="90000"/>
              </a:lnSpc>
              <a:buFont typeface="Arial,Sans-Serif"/>
              <a:buChar char="•"/>
            </a:pPr>
            <a:r>
              <a:rPr b="1" lang="en-US" sz="1600" u="sng">
                <a:solidFill>
                  <a:srgbClr val="FF0000"/>
                </a:solidFill>
                <a:ea typeface="Calibri"/>
                <a:cs typeface="Calibri"/>
              </a:rPr>
              <a:t>Eradicate</a:t>
            </a:r>
            <a:r>
              <a:rPr lang="en-US" sz="1600">
                <a:ea typeface="Calibri"/>
                <a:cs typeface="Calibri"/>
              </a:rPr>
              <a:t> malicious activity from affected systems</a:t>
            </a:r>
          </a:p>
          <a:p>
            <a:pPr indent="-285750" marL="285750">
              <a:lnSpc>
                <a:spcPct val="90000"/>
              </a:lnSpc>
              <a:buFont typeface="Arial,Sans-Serif"/>
              <a:buChar char="•"/>
            </a:pPr>
            <a:r>
              <a:rPr b="1" lang="en-US" sz="1600" u="sng">
                <a:solidFill>
                  <a:srgbClr val="FF0000"/>
                </a:solidFill>
                <a:ea typeface="Calibri"/>
                <a:cs typeface="Calibri"/>
              </a:rPr>
              <a:t>Recover</a:t>
            </a:r>
            <a:r>
              <a:rPr lang="en-US" sz="1600">
                <a:ea typeface="Calibri"/>
                <a:cs typeface="Calibri"/>
              </a:rPr>
              <a:t> systems and resume normal operations</a:t>
            </a:r>
          </a:p>
          <a:p>
            <a:pPr indent="-285750" marL="285750">
              <a:lnSpc>
                <a:spcPct val="90000"/>
              </a:lnSpc>
              <a:buFont typeface="Arial,Sans-Serif"/>
              <a:buChar char="•"/>
            </a:pPr>
            <a:r>
              <a:rPr b="1" lang="en-US" sz="1600" u="sng">
                <a:solidFill>
                  <a:srgbClr val="FF0000"/>
                </a:solidFill>
                <a:ea typeface="Calibri"/>
                <a:cs typeface="Calibri"/>
              </a:rPr>
              <a:t>Learn</a:t>
            </a:r>
            <a:r>
              <a:rPr lang="en-US" sz="1600">
                <a:ea typeface="Calibri"/>
                <a:cs typeface="Calibri"/>
              </a:rPr>
              <a:t> from the incident to improve future defenses</a:t>
            </a:r>
            <a:br>
              <a:rPr lang="en-US" sz="1600">
                <a:ea typeface="Calibri"/>
                <a:cs typeface="Calibri"/>
              </a:rPr>
            </a:br>
            <a:r>
              <a:rPr lang="en-US" sz="1600">
                <a:ea typeface="Calibri"/>
                <a:cs typeface="Calibri"/>
              </a:rPr>
              <a:t>Here we're focusing more on Forensics side</a:t>
            </a:r>
          </a:p>
        </p:txBody>
      </p:sp>
      <p:pic>
        <p:nvPicPr>
          <p:cNvPr descr="Magnifying glass with solid fill" id="5" name="Graphic 4">
            <a:extLst>
              <a:ext uri="{FF2B5EF4-FFF2-40B4-BE49-F238E27FC236}">
                <a16:creationId xmlns:a16="http://schemas.microsoft.com/office/drawing/2014/main" id="{FC072CA2-8B4F-A4E4-ECE0-F229EEC6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921" y="2439856"/>
            <a:ext cx="284003" cy="282081"/>
          </a:xfrm>
          <a:prstGeom prst="rect">
            <a:avLst/>
          </a:prstGeom>
        </p:spPr>
      </p:pic>
      <p:pic>
        <p:nvPicPr>
          <p:cNvPr descr="No sign with solid fill" id="6" name="Graphic 5">
            <a:extLst>
              <a:ext uri="{FF2B5EF4-FFF2-40B4-BE49-F238E27FC236}">
                <a16:creationId xmlns:a16="http://schemas.microsoft.com/office/drawing/2014/main" id="{1C42EA48-E62C-099C-379B-6E2689491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4300" y="2851150"/>
            <a:ext cx="277114" cy="340149"/>
          </a:xfrm>
          <a:prstGeom prst="rect">
            <a:avLst/>
          </a:prstGeom>
        </p:spPr>
      </p:pic>
      <p:pic>
        <p:nvPicPr>
          <p:cNvPr descr="Badge Unfollow with solid fill" id="7" name="Graphic 6">
            <a:extLst>
              <a:ext uri="{FF2B5EF4-FFF2-40B4-BE49-F238E27FC236}">
                <a16:creationId xmlns:a16="http://schemas.microsoft.com/office/drawing/2014/main" id="{D77315AC-43C2-0167-3089-FD5581861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7000" y="3257550"/>
            <a:ext cx="272033" cy="334265"/>
          </a:xfrm>
          <a:prstGeom prst="rect">
            <a:avLst/>
          </a:prstGeom>
        </p:spPr>
      </p:pic>
      <p:pic>
        <p:nvPicPr>
          <p:cNvPr descr="Arrow circle with solid fill" id="8" name="Graphic 7">
            <a:extLst>
              <a:ext uri="{FF2B5EF4-FFF2-40B4-BE49-F238E27FC236}">
                <a16:creationId xmlns:a16="http://schemas.microsoft.com/office/drawing/2014/main" id="{F3ABDD31-F4CF-AF09-2DBE-8465A2D48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6200" y="3727450"/>
            <a:ext cx="365761" cy="361950"/>
          </a:xfrm>
          <a:prstGeom prst="rect">
            <a:avLst/>
          </a:prstGeom>
        </p:spPr>
      </p:pic>
      <p:pic>
        <p:nvPicPr>
          <p:cNvPr descr="Idea with solid fill" id="9" name="Graphic 8">
            <a:extLst>
              <a:ext uri="{FF2B5EF4-FFF2-40B4-BE49-F238E27FC236}">
                <a16:creationId xmlns:a16="http://schemas.microsoft.com/office/drawing/2014/main" id="{E753A5BA-F409-8336-4665-2C2357ECD0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0650" y="4254500"/>
            <a:ext cx="271783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044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E1D5A-C5C1-F863-BEDF-30BF73944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Programming Wallpaper (57+ images)">
            <a:extLst>
              <a:ext uri="{FF2B5EF4-FFF2-40B4-BE49-F238E27FC236}">
                <a16:creationId xmlns:a16="http://schemas.microsoft.com/office/drawing/2014/main" id="{53BE1AE6-958A-8018-CDE3-B0CB5C3D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9000" contras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03"/>
            <a:ext cx="12191999" cy="6856250"/>
          </a:xfrm>
          <a:prstGeom prst="rect">
            <a:avLst/>
          </a:prstGeom>
        </p:spPr>
      </p:pic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0EF4E5FA-DDAF-8A8C-A39E-D3E36D29EC87}"/>
              </a:ext>
            </a:extLst>
          </p:cNvPr>
          <p:cNvSpPr txBox="1"/>
          <p:nvPr/>
        </p:nvSpPr>
        <p:spPr>
          <a:xfrm>
            <a:off x="6477270" y="1053496"/>
            <a:ext cx="4974771" cy="87398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3600" b="1">
                <a:solidFill>
                  <a:schemeClr val="bg1"/>
                </a:solidFill>
              </a:rPr>
              <a:t>Containment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F650B-9EBB-B75D-8858-7A45C6839DB7}"/>
              </a:ext>
            </a:extLst>
          </p:cNvPr>
          <p:cNvSpPr/>
          <p:nvPr/>
        </p:nvSpPr>
        <p:spPr>
          <a:xfrm>
            <a:off x="741484" y="497348"/>
            <a:ext cx="5236253" cy="5678155"/>
          </a:xfrm>
          <a:prstGeom prst="roundRect">
            <a:avLst/>
          </a:prstGeom>
          <a:solidFill>
            <a:schemeClr val="bg1"/>
          </a:solidFill>
          <a:effectLst>
            <a:outerShdw blurRad="228600" dist="215900" dir="2136000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859;p60">
            <a:extLst>
              <a:ext uri="{FF2B5EF4-FFF2-40B4-BE49-F238E27FC236}">
                <a16:creationId xmlns:a16="http://schemas.microsoft.com/office/drawing/2014/main" id="{254594F8-B3E4-FF16-20BB-B897A256300A}"/>
              </a:ext>
            </a:extLst>
          </p:cNvPr>
          <p:cNvSpPr txBox="1"/>
          <p:nvPr/>
        </p:nvSpPr>
        <p:spPr>
          <a:xfrm>
            <a:off x="6477270" y="2417230"/>
            <a:ext cx="4974771" cy="310717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indent="-2286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>
                <a:solidFill>
                  <a:schemeClr val="bg1"/>
                </a:solidFill>
              </a:rPr>
              <a:t>Containment</a:t>
            </a:r>
            <a:r>
              <a:rPr lang="en-US" sz="2000">
                <a:solidFill>
                  <a:schemeClr val="bg1"/>
                </a:solidFill>
              </a:rPr>
              <a:t> is the process of </a:t>
            </a:r>
            <a:r>
              <a:rPr lang="en-US" sz="2000" b="1">
                <a:solidFill>
                  <a:schemeClr val="bg1"/>
                </a:solidFill>
              </a:rPr>
              <a:t>limiting the impact</a:t>
            </a:r>
            <a:r>
              <a:rPr lang="en-US" sz="2000">
                <a:solidFill>
                  <a:schemeClr val="bg1"/>
                </a:solidFill>
              </a:rPr>
              <a:t> of a security incident before it spreads further.</a:t>
            </a:r>
            <a:br>
              <a:rPr lang="en-US" sz="2000"/>
            </a:br>
            <a:br>
              <a:rPr lang="en-US" sz="2000"/>
            </a:br>
            <a:r>
              <a:rPr lang="en-US" sz="2000">
                <a:solidFill>
                  <a:schemeClr val="bg1"/>
                </a:solidFill>
              </a:rPr>
              <a:t>Disconnecting a compromised device from the network.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Blocking malicious IP addresses or domains.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Disabling user accounts such as HR account and IT admin of that machine.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Redirecting traffic or changing firewall rules. </a:t>
            </a:r>
            <a:endParaRPr lang="en-US" sz="2000" err="1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bg1"/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EA8BEF-7D0D-0512-4067-C828F4B5D9D1}"/>
              </a:ext>
            </a:extLst>
          </p:cNvPr>
          <p:cNvSpPr/>
          <p:nvPr/>
        </p:nvSpPr>
        <p:spPr>
          <a:xfrm>
            <a:off x="578726" y="586126"/>
            <a:ext cx="5206661" cy="576693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E31AC2B-1A11-9E55-CB3F-F6D82466E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52" y="1081767"/>
            <a:ext cx="4712989" cy="17655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211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A0FAEA6-97BD-F1F4-5B30-EBEE9B129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52" y="4527117"/>
            <a:ext cx="4706639" cy="1000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76975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FEB74-DFF2-6A21-F02F-37F5FF5E6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6" name="Picture 425" descr="Hacker Anonymous Wallpapers - Wallpaper Cave">
            <a:extLst>
              <a:ext uri="{FF2B5EF4-FFF2-40B4-BE49-F238E27FC236}">
                <a16:creationId xmlns:a16="http://schemas.microsoft.com/office/drawing/2014/main" id="{F2498066-3538-DB5E-487A-423410493F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81000"/>
                    </a14:imgEffect>
                    <a14:imgEffect>
                      <a14:brightnessContrast bright="-50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23653" y="12759"/>
            <a:ext cx="12193427" cy="687083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65A4732E-C852-AE24-9A88-0FF34A8C5224}"/>
              </a:ext>
            </a:extLst>
          </p:cNvPr>
          <p:cNvSpPr txBox="1"/>
          <p:nvPr/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Observed Exploitation </a:t>
            </a:r>
            <a:r>
              <a:rPr lang="en-US" b="1">
                <a:solidFill>
                  <a:srgbClr val="FFFFFF"/>
                </a:solidFill>
              </a:rPr>
              <a:t>Pattern</a:t>
            </a:r>
          </a:p>
        </p:txBody>
      </p:sp>
      <p:graphicFrame>
        <p:nvGraphicFramePr>
          <p:cNvPr id="6" name="Google Shape;2859;p60">
            <a:extLst>
              <a:ext uri="{FF2B5EF4-FFF2-40B4-BE49-F238E27FC236}">
                <a16:creationId xmlns:a16="http://schemas.microsoft.com/office/drawing/2014/main" id="{EF0C0113-D085-B5ED-C67C-F15BB3B5A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50231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90830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0AED1-BB9C-5E1A-2748-3899C5690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5B164A66-F470-1DEE-B64D-1090368175A7}"/>
              </a:ext>
            </a:extLst>
          </p:cNvPr>
          <p:cNvSpPr txBox="1"/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4000" b="1">
                <a:solidFill>
                  <a:schemeClr val="bg2"/>
                </a:solidFill>
                <a:latin typeface="Montserrat"/>
                <a:ea typeface="Cambria"/>
              </a:rPr>
              <a:t>SQL Injection</a:t>
            </a:r>
            <a:endParaRPr lang="en-US" sz="4000" b="1">
              <a:solidFill>
                <a:schemeClr val="bg2"/>
              </a:solidFill>
              <a:latin typeface="Montserrat" panose="00000500000000000000" pitchFamily="2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DE0E7-CCD2-013B-F300-BAE54E1E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62" y="1184622"/>
            <a:ext cx="8415473" cy="50074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81428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1958E-5653-C304-B0B0-139218088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1F0EF571-0E31-FEB0-96CF-2C52DD7A1C44}"/>
              </a:ext>
            </a:extLst>
          </p:cNvPr>
          <p:cNvSpPr txBox="1"/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chemeClr val="bg2"/>
                </a:solidFill>
                <a:latin typeface="Montserrat"/>
                <a:ea typeface="Cambria"/>
              </a:rPr>
              <a:t>RFI File Upload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6057B-26B4-B795-695B-0D366FDB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62" y="1184622"/>
            <a:ext cx="8415473" cy="5007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8D3990-D532-42E9-AA08-E121F2CD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87" y="1166130"/>
            <a:ext cx="8348826" cy="49596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7008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16561-E4E5-EEEF-54A1-728131126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4D54C1D5-C0EF-9638-7A86-9D481331DCA4}"/>
              </a:ext>
            </a:extLst>
          </p:cNvPr>
          <p:cNvSpPr txBox="1"/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chemeClr val="bg2"/>
                </a:solidFill>
                <a:latin typeface="Montserrat"/>
                <a:ea typeface="Cambria"/>
              </a:rPr>
              <a:t>Exploiting VIM </a:t>
            </a:r>
            <a:r>
              <a:rPr lang="en-US" sz="4000" b="1" err="1">
                <a:solidFill>
                  <a:schemeClr val="bg2"/>
                </a:solidFill>
                <a:latin typeface="Montserrat"/>
                <a:ea typeface="Cambria"/>
              </a:rPr>
              <a:t>sudo</a:t>
            </a:r>
            <a:r>
              <a:rPr lang="en-US" sz="4000" b="1">
                <a:solidFill>
                  <a:schemeClr val="bg2"/>
                </a:solidFill>
                <a:latin typeface="Montserrat"/>
                <a:ea typeface="Cambria"/>
              </a:rPr>
              <a:t> vulnerability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72ACC-A727-04AF-16F0-4B124E8B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62" y="1184622"/>
            <a:ext cx="8415473" cy="5007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B45F1-43FD-FE78-030D-2E9694F2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00" y="1166130"/>
            <a:ext cx="8341200" cy="49596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853238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Office Theme">
  <a:themeElements>
    <a:clrScheme name="Custom 537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001631"/>
      </a:accent1>
      <a:accent2>
        <a:srgbClr val="001838"/>
      </a:accent2>
      <a:accent3>
        <a:srgbClr val="003A48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ae05cbf-154e-49db-bc13-1da8078351f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BB70C12DA76E46AC8B218CBE6E6034" ma:contentTypeVersion="6" ma:contentTypeDescription="Create a new document." ma:contentTypeScope="" ma:versionID="887ff0e9f4710837629fa84c6b983ada">
  <xsd:schema xmlns:xsd="http://www.w3.org/2001/XMLSchema" xmlns:xs="http://www.w3.org/2001/XMLSchema" xmlns:p="http://schemas.microsoft.com/office/2006/metadata/properties" xmlns:ns3="3ae05cbf-154e-49db-bc13-1da8078351fd" targetNamespace="http://schemas.microsoft.com/office/2006/metadata/properties" ma:root="true" ma:fieldsID="a9a7fef83f6e64b3cc8be3ee8e0ddcba" ns3:_="">
    <xsd:import namespace="3ae05cbf-154e-49db-bc13-1da8078351f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05cbf-154e-49db-bc13-1da8078351f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8EDD3A-F26D-45A3-AE27-B87D1786FE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45F216-B60A-493D-94F3-2BC2008478F2}">
  <ds:schemaRefs>
    <ds:schemaRef ds:uri="http://schemas.microsoft.com/office/2006/metadata/properties"/>
    <ds:schemaRef ds:uri="http://www.w3.org/2000/xmlns/"/>
    <ds:schemaRef ds:uri="3ae05cbf-154e-49db-bc13-1da8078351fd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B956969E-533B-4092-BFA0-780F4FCD2CA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ae05cbf-154e-49db-bc13-1da8078351fd"/>
  </ds:schemaRefs>
</ds:datastoreItem>
</file>

<file path=docMetadata/LabelInfo.xml><?xml version="1.0" encoding="utf-8"?>
<clbl:labelList xmlns:clbl="http://schemas.microsoft.com/office/2020/mipLabelMetadata">
  <clbl:label id="{96464a8a-f8ed-40b1-99e2-5f6b50a20250}" enabled="0" method="" siteId="{96464a8a-f8ed-40b1-99e2-5f6b50a2025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</Words>
  <Application>Microsoft Office PowerPoint</Application>
  <PresentationFormat>Widescreen</PresentationFormat>
  <Paragraphs>134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Faraz Ahmed</cp:lastModifiedBy>
  <cp:revision>2</cp:revision>
  <dcterms:created xsi:type="dcterms:W3CDTF">2023-06-29T04:42:15Z</dcterms:created>
  <dcterms:modified xsi:type="dcterms:W3CDTF">2025-12-31T06:58:39Z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0x010100BFBB70C12DA76E46AC8B218CBE6E6034</vt:lpwstr>
  </property>
  <property fmtid="{D5CDD505-2E9C-101B-9397-08002B2CF9AE}" name="NXPowerLiteLastOptimized" pid="3">
    <vt:lpwstr>8411381</vt:lpwstr>
  </property>
  <property fmtid="{D5CDD505-2E9C-101B-9397-08002B2CF9AE}" name="NXPowerLiteSettings" pid="4">
    <vt:lpwstr>F7000400038000</vt:lpwstr>
  </property>
  <property fmtid="{D5CDD505-2E9C-101B-9397-08002B2CF9AE}" name="NXPowerLiteVersion" pid="5">
    <vt:lpwstr>S10.9.5</vt:lpwstr>
  </property>
</Properties>
</file>